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57" r:id="rId2"/>
    <p:sldId id="258" r:id="rId3"/>
    <p:sldId id="259" r:id="rId4"/>
    <p:sldId id="266" r:id="rId5"/>
    <p:sldId id="272" r:id="rId6"/>
    <p:sldId id="267" r:id="rId7"/>
    <p:sldId id="271" r:id="rId8"/>
    <p:sldId id="273" r:id="rId9"/>
    <p:sldId id="269" r:id="rId10"/>
    <p:sldId id="270" r:id="rId11"/>
    <p:sldId id="264" r:id="rId12"/>
    <p:sldId id="265" r:id="rId13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  <a:srgbClr val="FFCCFF"/>
    <a:srgbClr val="00CCFF"/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15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15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1756877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639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Počítáme do 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osmnácti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-trénují 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a zapisují čísla od 0 do 18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porovnávají čísla do 18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budeme počítat do 18.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18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507288" cy="6009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vynechaná čísla.</a:t>
            </a:r>
            <a:endParaRPr lang="cs-CZ" sz="2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4937095"/>
              </p:ext>
            </p:extLst>
          </p:nvPr>
        </p:nvGraphicFramePr>
        <p:xfrm>
          <a:off x="323520" y="1844824"/>
          <a:ext cx="828092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1"/>
                <a:gridCol w="460053"/>
              </a:tblGrid>
              <a:tr h="288032">
                <a:tc>
                  <a:txBody>
                    <a:bodyPr/>
                    <a:lstStyle/>
                    <a:p>
                      <a:r>
                        <a:rPr lang="cs-CZ" dirty="0" smtClean="0"/>
                        <a:t> 0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2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5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7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4236258"/>
              </p:ext>
            </p:extLst>
          </p:nvPr>
        </p:nvGraphicFramePr>
        <p:xfrm>
          <a:off x="323528" y="3429000"/>
          <a:ext cx="820891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7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4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2745739"/>
              </p:ext>
            </p:extLst>
          </p:nvPr>
        </p:nvGraphicFramePr>
        <p:xfrm>
          <a:off x="8552862" y="1844824"/>
          <a:ext cx="483634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3634"/>
              </a:tblGrid>
              <a:tr h="1497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801786"/>
              </p:ext>
            </p:extLst>
          </p:nvPr>
        </p:nvGraphicFramePr>
        <p:xfrm>
          <a:off x="8532440" y="3429000"/>
          <a:ext cx="504056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</a:tblGrid>
              <a:tr h="2880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6096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712968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písmena podle počtu.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788995"/>
              </p:ext>
            </p:extLst>
          </p:nvPr>
        </p:nvGraphicFramePr>
        <p:xfrm>
          <a:off x="1043608" y="2276872"/>
          <a:ext cx="6552728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60486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+ + + + + + + + +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  <a:tr h="3492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FF00"/>
                          </a:solidFill>
                        </a:rPr>
                        <a:t>+ + + + + + + + + +</a:t>
                      </a:r>
                      <a:endParaRPr lang="cs-CZ" sz="2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B050"/>
                          </a:solidFill>
                        </a:rPr>
                        <a:t>+ + + + + + + + + +</a:t>
                      </a:r>
                      <a:endParaRPr lang="cs-CZ" sz="2000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+ + + + + + + + + + </a:t>
                      </a:r>
                      <a:endParaRPr lang="cs-CZ" sz="2000" dirty="0"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  <a:tr h="149735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+ + + + + + + + + +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4352246"/>
              </p:ext>
            </p:extLst>
          </p:nvPr>
        </p:nvGraphicFramePr>
        <p:xfrm>
          <a:off x="1043608" y="4221088"/>
          <a:ext cx="6552728" cy="39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60486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+ + + + + + + + + +</a:t>
                      </a:r>
                      <a:endParaRPr lang="cs-CZ" sz="2000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4983688"/>
              </p:ext>
            </p:extLst>
          </p:nvPr>
        </p:nvGraphicFramePr>
        <p:xfrm>
          <a:off x="1043608" y="4581128"/>
          <a:ext cx="6552728" cy="39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604867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18</a:t>
                      </a:r>
                      <a:endParaRPr lang="cs-CZ" sz="2000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rgbClr val="00B0F0"/>
                          </a:solidFill>
                        </a:rPr>
                        <a:t>+</a:t>
                      </a:r>
                      <a:r>
                        <a:rPr lang="cs-CZ" sz="2000" baseline="0" smtClean="0">
                          <a:solidFill>
                            <a:srgbClr val="00B0F0"/>
                          </a:solidFill>
                        </a:rPr>
                        <a:t> + + + + + + + + + </a:t>
                      </a:r>
                      <a:endParaRPr lang="cs-CZ" sz="2000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4763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                    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    </a:t>
            </a:r>
            <a:endParaRPr lang="cs-CZ" sz="2000" dirty="0">
              <a:solidFill>
                <a:srgbClr val="FF0000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0872651"/>
              </p:ext>
            </p:extLst>
          </p:nvPr>
        </p:nvGraphicFramePr>
        <p:xfrm>
          <a:off x="1524000" y="1381865"/>
          <a:ext cx="6096000" cy="37198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10 + 7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18 – 6 =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15 + 3 =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17 – 5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+ 4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18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13 + 5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–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6 + 10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18 – 3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11 + 5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15 – 4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5 + 10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– 0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8735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7 + 11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16 –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16 + 2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17 – 4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5062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14 + 4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16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1329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9789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Doplň.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976044" y="2636912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1861964" y="2636912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7</a:t>
            </a:r>
          </a:p>
        </p:txBody>
      </p:sp>
      <p:sp>
        <p:nvSpPr>
          <p:cNvPr id="7" name="Obdélník 6"/>
          <p:cNvSpPr/>
          <p:nvPr/>
        </p:nvSpPr>
        <p:spPr>
          <a:xfrm>
            <a:off x="1433244" y="1722512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788024" y="2636912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2</a:t>
            </a:r>
          </a:p>
        </p:txBody>
      </p:sp>
      <p:sp>
        <p:nvSpPr>
          <p:cNvPr id="9" name="Obdélník 8"/>
          <p:cNvSpPr/>
          <p:nvPr/>
        </p:nvSpPr>
        <p:spPr>
          <a:xfrm>
            <a:off x="5702424" y="2636912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5221328" y="1722512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49964" y="5636096"/>
            <a:ext cx="9144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11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1777141" y="5639205"/>
            <a:ext cx="9144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7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332018" y="4724805"/>
            <a:ext cx="9144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863420" y="56360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14</a:t>
            </a:r>
            <a:endParaRPr lang="cs-CZ" sz="3200" dirty="0"/>
          </a:p>
        </p:txBody>
      </p:sp>
      <p:sp>
        <p:nvSpPr>
          <p:cNvPr id="16" name="Obdélník 15"/>
          <p:cNvSpPr/>
          <p:nvPr/>
        </p:nvSpPr>
        <p:spPr>
          <a:xfrm>
            <a:off x="5734352" y="563920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4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364088" y="47216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940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5616" y="184482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11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030016" y="184482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72816" y="909378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18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5990456" y="191683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12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6904856" y="191683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447656" y="100243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2944416" y="56632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3857859" y="56632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3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747984" y="56632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2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653535" y="56632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1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401616" y="47488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15059" y="47488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29459" y="47488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03001" y="38344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637730" y="38344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139952" y="2924944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171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3453" y="120080"/>
            <a:ext cx="8229600" cy="6408712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Spočítej a napiš kolik je zde mráčků.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7236296" y="5373216"/>
            <a:ext cx="1440737" cy="1155576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4355976" y="2113474"/>
            <a:ext cx="648072" cy="64230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971600" y="1052736"/>
            <a:ext cx="698376" cy="60121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4211960" y="1052736"/>
            <a:ext cx="720080" cy="62636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5482952" y="1045302"/>
            <a:ext cx="673224" cy="63380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2195736" y="1603648"/>
            <a:ext cx="792088" cy="7452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3110136" y="2755776"/>
            <a:ext cx="813792" cy="6732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755576" y="4308243"/>
            <a:ext cx="565212" cy="56091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6660232" y="2514600"/>
            <a:ext cx="698376" cy="6732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514400" y="1959702"/>
            <a:ext cx="698376" cy="55834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2436912" y="4145413"/>
            <a:ext cx="673224" cy="6517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6552220" y="3674301"/>
            <a:ext cx="684076" cy="63394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rak 38"/>
          <p:cNvSpPr/>
          <p:nvPr/>
        </p:nvSpPr>
        <p:spPr>
          <a:xfrm>
            <a:off x="442073" y="3187824"/>
            <a:ext cx="529527" cy="62636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rak 40"/>
          <p:cNvSpPr/>
          <p:nvPr/>
        </p:nvSpPr>
        <p:spPr>
          <a:xfrm>
            <a:off x="5294342" y="4534321"/>
            <a:ext cx="861834" cy="83889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rak 41"/>
          <p:cNvSpPr/>
          <p:nvPr/>
        </p:nvSpPr>
        <p:spPr>
          <a:xfrm>
            <a:off x="4932040" y="3393843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Mrak 43"/>
          <p:cNvSpPr/>
          <p:nvPr/>
        </p:nvSpPr>
        <p:spPr>
          <a:xfrm>
            <a:off x="4084506" y="4797152"/>
            <a:ext cx="487494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Mrak 44"/>
          <p:cNvSpPr/>
          <p:nvPr/>
        </p:nvSpPr>
        <p:spPr>
          <a:xfrm>
            <a:off x="2195736" y="5661248"/>
            <a:ext cx="577788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Mrak 45"/>
          <p:cNvSpPr/>
          <p:nvPr/>
        </p:nvSpPr>
        <p:spPr>
          <a:xfrm>
            <a:off x="6754401" y="1045302"/>
            <a:ext cx="820231" cy="72751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Mrak 46"/>
          <p:cNvSpPr/>
          <p:nvPr/>
        </p:nvSpPr>
        <p:spPr>
          <a:xfrm>
            <a:off x="1979712" y="2899792"/>
            <a:ext cx="457200" cy="62636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482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3832" y="188640"/>
            <a:ext cx="8136904" cy="58941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znaménka </a:t>
            </a:r>
            <a:r>
              <a:rPr lang="en-US" sz="2000" dirty="0" smtClean="0"/>
              <a:t>&lt;,&gt;,</a:t>
            </a:r>
            <a:r>
              <a:rPr lang="cs-CZ" sz="2000" dirty="0"/>
              <a:t>=</a:t>
            </a:r>
          </a:p>
        </p:txBody>
      </p:sp>
      <p:sp>
        <p:nvSpPr>
          <p:cNvPr id="6" name="Výbuch 1 5"/>
          <p:cNvSpPr/>
          <p:nvPr/>
        </p:nvSpPr>
        <p:spPr>
          <a:xfrm>
            <a:off x="899592" y="764704"/>
            <a:ext cx="3024336" cy="110527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18        12</a:t>
            </a:r>
            <a:endParaRPr lang="cs-CZ" dirty="0"/>
          </a:p>
        </p:txBody>
      </p:sp>
      <p:sp>
        <p:nvSpPr>
          <p:cNvPr id="7" name="Výbuch 1 6"/>
          <p:cNvSpPr/>
          <p:nvPr/>
        </p:nvSpPr>
        <p:spPr>
          <a:xfrm>
            <a:off x="5287376" y="1370872"/>
            <a:ext cx="3173056" cy="1122023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16        11</a:t>
            </a:r>
            <a:endParaRPr lang="cs-CZ" dirty="0"/>
          </a:p>
        </p:txBody>
      </p:sp>
      <p:sp>
        <p:nvSpPr>
          <p:cNvPr id="8" name="Výbuch 1 7"/>
          <p:cNvSpPr/>
          <p:nvPr/>
        </p:nvSpPr>
        <p:spPr>
          <a:xfrm>
            <a:off x="2148880" y="2924944"/>
            <a:ext cx="3218656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13       10</a:t>
            </a:r>
            <a:endParaRPr lang="cs-CZ" dirty="0"/>
          </a:p>
        </p:txBody>
      </p:sp>
      <p:sp>
        <p:nvSpPr>
          <p:cNvPr id="9" name="Výbuch 1 8"/>
          <p:cNvSpPr/>
          <p:nvPr/>
        </p:nvSpPr>
        <p:spPr>
          <a:xfrm>
            <a:off x="4572000" y="4725144"/>
            <a:ext cx="3722712" cy="151216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17          15</a:t>
            </a:r>
            <a:endParaRPr lang="cs-CZ" dirty="0"/>
          </a:p>
        </p:txBody>
      </p:sp>
      <p:sp>
        <p:nvSpPr>
          <p:cNvPr id="11" name="Výbuch 1 10"/>
          <p:cNvSpPr/>
          <p:nvPr/>
        </p:nvSpPr>
        <p:spPr>
          <a:xfrm>
            <a:off x="0" y="5182344"/>
            <a:ext cx="3254152" cy="112697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14      14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999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569</TotalTime>
  <Words>331</Words>
  <Application>Microsoft Office PowerPoint</Application>
  <PresentationFormat>Předvádění na obrazovce (4:3)</PresentationFormat>
  <Paragraphs>109</Paragraphs>
  <Slides>12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61</cp:revision>
  <cp:lastPrinted>2011-11-07T13:07:31Z</cp:lastPrinted>
  <dcterms:created xsi:type="dcterms:W3CDTF">2011-11-02T10:29:00Z</dcterms:created>
  <dcterms:modified xsi:type="dcterms:W3CDTF">2012-06-09T20:07:35Z</dcterms:modified>
</cp:coreProperties>
</file>