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CCCCFF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16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16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391544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76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18 -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18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 a přiřaď k číslu písmeno, vyplň tajenku. </a:t>
            </a:r>
          </a:p>
          <a:p>
            <a:pPr marL="0" indent="0">
              <a:buNone/>
            </a:pPr>
            <a:r>
              <a:rPr lang="cs-CZ" sz="2000" dirty="0" smtClean="0"/>
              <a:t>3 – U               4 – Ž</a:t>
            </a:r>
          </a:p>
          <a:p>
            <a:pPr marL="0" indent="0">
              <a:buNone/>
            </a:pPr>
            <a:r>
              <a:rPr lang="cs-CZ" sz="2000" dirty="0" smtClean="0"/>
              <a:t> 5 – Z                6 – V</a:t>
            </a:r>
          </a:p>
          <a:p>
            <a:pPr marL="0" indent="0">
              <a:buNone/>
            </a:pPr>
            <a:r>
              <a:rPr lang="cs-CZ" sz="2000" dirty="0" smtClean="0"/>
              <a:t> 7 – L                8 – Á</a:t>
            </a:r>
          </a:p>
          <a:p>
            <a:pPr marL="0" indent="0">
              <a:buNone/>
            </a:pPr>
            <a:r>
              <a:rPr lang="cs-CZ" sz="2000" dirty="0" smtClean="0"/>
              <a:t> 9 – D             10 – N</a:t>
            </a:r>
          </a:p>
          <a:p>
            <a:pPr marL="0" indent="0">
              <a:buNone/>
            </a:pPr>
            <a:r>
              <a:rPr lang="cs-CZ" sz="2000" dirty="0" smtClean="0"/>
              <a:t>11 – U            12 – Č</a:t>
            </a:r>
          </a:p>
          <a:p>
            <a:pPr marL="0" indent="0">
              <a:buNone/>
            </a:pPr>
            <a:r>
              <a:rPr lang="cs-CZ" sz="2000" dirty="0" smtClean="0"/>
              <a:t>13 – Í              14 – S</a:t>
            </a:r>
          </a:p>
          <a:p>
            <a:pPr marL="0" indent="0">
              <a:buNone/>
            </a:pPr>
            <a:r>
              <a:rPr lang="cs-CZ" sz="2000" dirty="0" smtClean="0"/>
              <a:t>15 – L             16 – O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5517813"/>
              </p:ext>
            </p:extLst>
          </p:nvPr>
        </p:nvGraphicFramePr>
        <p:xfrm>
          <a:off x="2411760" y="5229200"/>
          <a:ext cx="631203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  <a:gridCol w="42080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8231484"/>
              </p:ext>
            </p:extLst>
          </p:nvPr>
        </p:nvGraphicFramePr>
        <p:xfrm>
          <a:off x="2915816" y="1844824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+ 1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 – 5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+ 6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 + 9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3592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Už zvládnu číslo 18 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18__________________________________________________________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197</TotalTime>
  <Words>241</Words>
  <Application>Microsoft Office PowerPoint</Application>
  <PresentationFormat>Předvádění na obrazovce (4:3)</PresentationFormat>
  <Paragraphs>72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36</cp:revision>
  <cp:lastPrinted>2011-11-07T13:07:31Z</cp:lastPrinted>
  <dcterms:created xsi:type="dcterms:W3CDTF">2011-11-02T10:29:00Z</dcterms:created>
  <dcterms:modified xsi:type="dcterms:W3CDTF">2012-06-09T19:59:47Z</dcterms:modified>
</cp:coreProperties>
</file>