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24838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19 -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19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 </a:t>
            </a:r>
          </a:p>
          <a:p>
            <a:pPr marL="0" indent="0">
              <a:buNone/>
            </a:pPr>
            <a:r>
              <a:rPr lang="cs-CZ" sz="2000" dirty="0" smtClean="0"/>
              <a:t>5 – N                6 – A</a:t>
            </a:r>
          </a:p>
          <a:p>
            <a:pPr marL="0" indent="0">
              <a:buNone/>
            </a:pPr>
            <a:r>
              <a:rPr lang="cs-CZ" sz="2000" dirty="0" smtClean="0"/>
              <a:t> 7 – U                8 – Č</a:t>
            </a:r>
          </a:p>
          <a:p>
            <a:pPr marL="0" indent="0">
              <a:buNone/>
            </a:pPr>
            <a:r>
              <a:rPr lang="cs-CZ" sz="2000" dirty="0" smtClean="0"/>
              <a:t> 9 – I                 10 – L</a:t>
            </a:r>
          </a:p>
          <a:p>
            <a:pPr marL="0" indent="0">
              <a:buNone/>
            </a:pPr>
            <a:r>
              <a:rPr lang="cs-CZ" sz="2000" dirty="0" smtClean="0"/>
              <a:t>11 – J               12 – S</a:t>
            </a:r>
          </a:p>
          <a:p>
            <a:pPr marL="0" indent="0">
              <a:buNone/>
            </a:pPr>
            <a:r>
              <a:rPr lang="cs-CZ" sz="2000" dirty="0" smtClean="0"/>
              <a:t>15 – M             16 – E </a:t>
            </a:r>
          </a:p>
          <a:p>
            <a:pPr marL="0" indent="0">
              <a:buNone/>
            </a:pPr>
            <a:r>
              <a:rPr lang="cs-CZ" sz="2000" dirty="0" smtClean="0"/>
              <a:t>17 – Í               18 – O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0815341"/>
              </p:ext>
            </p:extLst>
          </p:nvPr>
        </p:nvGraphicFramePr>
        <p:xfrm>
          <a:off x="683568" y="5373216"/>
          <a:ext cx="820891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5966498"/>
              </p:ext>
            </p:extLst>
          </p:nvPr>
        </p:nvGraphicFramePr>
        <p:xfrm>
          <a:off x="2771800" y="1412776"/>
          <a:ext cx="6096000" cy="333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28305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 – 10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+ 4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– 10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 – 7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 – 4 =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+ 5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17 – 1 =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+ 0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 + 5 =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 – 5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3077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Naučili jsme se číslo 19 .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19__________________________________________________________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211</TotalTime>
  <Words>254</Words>
  <Application>Microsoft Office PowerPoint</Application>
  <PresentationFormat>Předvádění na obrazovce (4:3)</PresentationFormat>
  <Paragraphs>78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35</cp:revision>
  <cp:lastPrinted>2011-11-07T13:07:31Z</cp:lastPrinted>
  <dcterms:created xsi:type="dcterms:W3CDTF">2011-11-02T10:29:00Z</dcterms:created>
  <dcterms:modified xsi:type="dcterms:W3CDTF">2012-06-09T20:00:44Z</dcterms:modified>
</cp:coreProperties>
</file>