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7" r:id="rId2"/>
    <p:sldId id="258" r:id="rId3"/>
    <p:sldId id="259" r:id="rId4"/>
    <p:sldId id="266" r:id="rId5"/>
    <p:sldId id="261" r:id="rId6"/>
    <p:sldId id="264" r:id="rId7"/>
    <p:sldId id="265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FF"/>
    <a:srgbClr val="FFCCFF"/>
    <a:srgbClr val="FF33CC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20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9032997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776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20 - tajenka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dvaceti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úkolem je vyřešit uvedené příklady a podle výsledku doplnit příslušná</a:t>
            </a:r>
          </a:p>
          <a:p>
            <a:pPr marL="0" indent="0">
              <a:buNone/>
            </a:pPr>
            <a:r>
              <a:rPr lang="cs-CZ" sz="2000" dirty="0" smtClean="0"/>
              <a:t>            písmena </a:t>
            </a:r>
            <a:r>
              <a:rPr lang="cs-CZ" sz="2000" dirty="0"/>
              <a:t>do tabulky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společně si připomeneme číslo :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20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0"/>
            <a:ext cx="8229600" cy="61981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 a přiřaď k číslu písmeno, vyplň tajenku. </a:t>
            </a:r>
          </a:p>
          <a:p>
            <a:pPr marL="0" indent="0">
              <a:buNone/>
            </a:pPr>
            <a:r>
              <a:rPr lang="cs-CZ" sz="2000" dirty="0" smtClean="0"/>
              <a:t>4 – J                5 – S</a:t>
            </a:r>
          </a:p>
          <a:p>
            <a:pPr marL="0" indent="0">
              <a:buNone/>
            </a:pPr>
            <a:r>
              <a:rPr lang="cs-CZ" sz="2000" dirty="0" smtClean="0"/>
              <a:t> 6 – M             7 – E</a:t>
            </a:r>
          </a:p>
          <a:p>
            <a:pPr marL="0" indent="0">
              <a:buNone/>
            </a:pPr>
            <a:r>
              <a:rPr lang="cs-CZ" sz="2000" dirty="0" smtClean="0"/>
              <a:t> 8 – V              9 – C</a:t>
            </a:r>
          </a:p>
          <a:p>
            <a:pPr marL="0" indent="0">
              <a:buNone/>
            </a:pPr>
            <a:r>
              <a:rPr lang="cs-CZ" sz="2000" dirty="0" smtClean="0"/>
              <a:t>10 – Í             11 – L</a:t>
            </a:r>
          </a:p>
          <a:p>
            <a:pPr marL="0" indent="0">
              <a:buNone/>
            </a:pPr>
            <a:r>
              <a:rPr lang="cs-CZ" sz="2000" dirty="0" smtClean="0"/>
              <a:t>12 – I             13 – U</a:t>
            </a:r>
          </a:p>
          <a:p>
            <a:pPr marL="0" indent="0">
              <a:buNone/>
            </a:pPr>
            <a:r>
              <a:rPr lang="cs-CZ" sz="2000" dirty="0" smtClean="0"/>
              <a:t>14 – P            15 – O</a:t>
            </a:r>
          </a:p>
          <a:p>
            <a:pPr marL="0" indent="0">
              <a:buNone/>
            </a:pPr>
            <a:r>
              <a:rPr lang="cs-CZ" sz="2000" dirty="0" smtClean="0"/>
              <a:t>16 – Č            17 – T </a:t>
            </a:r>
          </a:p>
          <a:p>
            <a:pPr marL="0" indent="0">
              <a:buNone/>
            </a:pPr>
            <a:r>
              <a:rPr lang="cs-CZ" sz="2000" dirty="0" smtClean="0"/>
              <a:t>18 – 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6962074"/>
              </p:ext>
            </p:extLst>
          </p:nvPr>
        </p:nvGraphicFramePr>
        <p:xfrm>
          <a:off x="2699792" y="404664"/>
          <a:ext cx="6095997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1472945"/>
              </p:ext>
            </p:extLst>
          </p:nvPr>
        </p:nvGraphicFramePr>
        <p:xfrm>
          <a:off x="2699786" y="1412776"/>
          <a:ext cx="631203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10813"/>
              </p:ext>
            </p:extLst>
          </p:nvPr>
        </p:nvGraphicFramePr>
        <p:xfrm>
          <a:off x="2843808" y="2420888"/>
          <a:ext cx="6096000" cy="43320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9382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 + 2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– 5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20">
                <a:tc>
                  <a:txBody>
                    <a:bodyPr/>
                    <a:lstStyle/>
                    <a:p>
                      <a:r>
                        <a:rPr lang="cs-CZ" dirty="0" smtClean="0"/>
                        <a:t>16 – 10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2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+ 4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3820">
                <a:tc>
                  <a:txBody>
                    <a:bodyPr/>
                    <a:lstStyle/>
                    <a:p>
                      <a:r>
                        <a:rPr lang="cs-CZ" dirty="0" smtClean="0"/>
                        <a:t>11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20">
                <a:tc>
                  <a:txBody>
                    <a:bodyPr/>
                    <a:lstStyle/>
                    <a:p>
                      <a:r>
                        <a:rPr lang="cs-CZ" dirty="0" smtClean="0"/>
                        <a:t>14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 –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20">
                <a:tc>
                  <a:txBody>
                    <a:bodyPr/>
                    <a:lstStyle/>
                    <a:p>
                      <a:r>
                        <a:rPr lang="cs-CZ" dirty="0" smtClean="0"/>
                        <a:t>9 –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 – 5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20">
                <a:tc>
                  <a:txBody>
                    <a:bodyPr/>
                    <a:lstStyle/>
                    <a:p>
                      <a:r>
                        <a:rPr lang="cs-CZ" dirty="0" smtClean="0"/>
                        <a:t>2 + 4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+ 2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20">
                <a:tc>
                  <a:txBody>
                    <a:bodyPr/>
                    <a:lstStyle/>
                    <a:p>
                      <a:r>
                        <a:rPr lang="cs-CZ" dirty="0" smtClean="0"/>
                        <a:t>12 + 2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 + 4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20">
                <a:tc>
                  <a:txBody>
                    <a:bodyPr/>
                    <a:lstStyle/>
                    <a:p>
                      <a:r>
                        <a:rPr lang="cs-CZ" dirty="0" smtClean="0"/>
                        <a:t>1 + 15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+ 2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20">
                <a:tc>
                  <a:txBody>
                    <a:bodyPr/>
                    <a:lstStyle/>
                    <a:p>
                      <a:r>
                        <a:rPr lang="cs-CZ" dirty="0" smtClean="0"/>
                        <a:t>2 + 15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 + 17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20"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r>
                        <a:rPr lang="cs-CZ" baseline="0" dirty="0" smtClean="0"/>
                        <a:t> + </a:t>
                      </a:r>
                      <a:r>
                        <a:rPr lang="cs-CZ" dirty="0" smtClean="0"/>
                        <a:t>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19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438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 tajenky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Jsme v cíli, umíme počítat do 20.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</a:t>
            </a:r>
          </a:p>
          <a:p>
            <a:pPr marL="0" indent="0">
              <a:buNone/>
            </a:pPr>
            <a:r>
              <a:rPr lang="cs-CZ" sz="2000" dirty="0" smtClean="0"/>
              <a:t>Napiš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20__________________________________________________________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206</TotalTime>
  <Words>286</Words>
  <Application>Microsoft Office PowerPoint</Application>
  <PresentationFormat>Předvádění na obrazovce (4:3)</PresentationFormat>
  <Paragraphs>87</Paragraphs>
  <Slides>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35</cp:revision>
  <cp:lastPrinted>2011-11-07T13:07:31Z</cp:lastPrinted>
  <dcterms:created xsi:type="dcterms:W3CDTF">2011-11-02T10:29:00Z</dcterms:created>
  <dcterms:modified xsi:type="dcterms:W3CDTF">2012-06-09T20:01:44Z</dcterms:modified>
</cp:coreProperties>
</file>