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80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NÁZEV:VY_32_INOVACE_3.2.7.2.R08_Slovní úlohy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15E021-1224-4EEF-9E75-A7DE2BF27C9E}" type="presOf" srcId="{757F3AB3-0718-4624-B441-E567A8F0AB56}" destId="{333A1088-737F-45CB-B68E-254E46348037}" srcOrd="0" destOrd="0" presId="urn:microsoft.com/office/officeart/2005/8/layout/target3"/>
    <dgm:cxn modelId="{E9CCA181-C08C-4FCE-BDF4-9BFDEAB56EA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CDBC6DD-C064-4447-B905-B9BB544559BD}" type="presOf" srcId="{B651F6E3-6281-48DB-9319-2AEAFDAE7572}" destId="{619D679B-A015-4ECF-8348-D1034C574F40}" srcOrd="0" destOrd="0" presId="urn:microsoft.com/office/officeart/2005/8/layout/target3"/>
    <dgm:cxn modelId="{8C421D40-1652-49D9-8A23-F6F2A3B13950}" type="presOf" srcId="{B651F6E3-6281-48DB-9319-2AEAFDAE7572}" destId="{6BB5E863-4638-4E1D-BFDE-399D028AC4ED}" srcOrd="1" destOrd="0" presId="urn:microsoft.com/office/officeart/2005/8/layout/target3"/>
    <dgm:cxn modelId="{2812A4F4-3574-4A3F-BFD5-22D499B54888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654544-E234-4280-8BFE-A0F60293597E}" type="presOf" srcId="{D1D4F407-5343-4D3F-B5B9-D407B03CAEB4}" destId="{AED2198E-93D5-4001-81B4-73124B309672}" srcOrd="1" destOrd="0" presId="urn:microsoft.com/office/officeart/2005/8/layout/target3"/>
    <dgm:cxn modelId="{19D0EC9D-C5F4-493F-9421-B3FF48B0FE5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0AD1A1-AD70-48D2-BBF6-B0BC982FABDA}" type="presOf" srcId="{4C35D32F-0EAB-4CD7-82EE-45574DC2A586}" destId="{8BEBB6EC-1DAA-4CAC-8A25-BC0FCBD5DBD5}" srcOrd="0" destOrd="0" presId="urn:microsoft.com/office/officeart/2005/8/layout/target3"/>
    <dgm:cxn modelId="{07C9A929-A02C-43EA-A289-81E7F0F4E51D}" type="presOf" srcId="{D8197B8C-B260-4A16-BDF4-0947B075E274}" destId="{5A5FFA88-C948-4069-8E93-59FA12366E83}" srcOrd="1" destOrd="0" presId="urn:microsoft.com/office/officeart/2005/8/layout/target3"/>
    <dgm:cxn modelId="{62A9326B-8E6F-4444-9F90-DDE7D96F0AC1}" type="presOf" srcId="{4C35D32F-0EAB-4CD7-82EE-45574DC2A586}" destId="{890E4F0B-2866-4A3F-A3C7-2A14B1797930}" srcOrd="1" destOrd="0" presId="urn:microsoft.com/office/officeart/2005/8/layout/target3"/>
    <dgm:cxn modelId="{79802DE9-1F0D-4631-A3DE-F12CAE7737B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BB6EBB-4E2E-4092-9136-9D6FD4AD0A4E}" type="presParOf" srcId="{333A1088-737F-45CB-B68E-254E46348037}" destId="{F5ABB229-8D3B-4694-996A-96F23CF14429}" srcOrd="0" destOrd="0" presId="urn:microsoft.com/office/officeart/2005/8/layout/target3"/>
    <dgm:cxn modelId="{F149C2F9-2841-4B9A-BBFB-37B4A4F87308}" type="presParOf" srcId="{333A1088-737F-45CB-B68E-254E46348037}" destId="{F41139FD-01EE-4571-8B17-4FB00FC51163}" srcOrd="1" destOrd="0" presId="urn:microsoft.com/office/officeart/2005/8/layout/target3"/>
    <dgm:cxn modelId="{443BE757-E33E-4AA5-85FA-A807FA8B77DD}" type="presParOf" srcId="{333A1088-737F-45CB-B68E-254E46348037}" destId="{D005CE8C-CC26-4C3E-AC11-E15060ECD759}" srcOrd="2" destOrd="0" presId="urn:microsoft.com/office/officeart/2005/8/layout/target3"/>
    <dgm:cxn modelId="{AA1D3B5A-05CE-42EE-9E5D-FE51C4D12AEB}" type="presParOf" srcId="{333A1088-737F-45CB-B68E-254E46348037}" destId="{2C702D82-9B77-49B7-9568-BB8EB47C3372}" srcOrd="3" destOrd="0" presId="urn:microsoft.com/office/officeart/2005/8/layout/target3"/>
    <dgm:cxn modelId="{925DADB6-1912-49AD-9D69-8DE52271B4E2}" type="presParOf" srcId="{333A1088-737F-45CB-B68E-254E46348037}" destId="{A52A0455-90FF-4808-ABD0-F02540D31D5A}" srcOrd="4" destOrd="0" presId="urn:microsoft.com/office/officeart/2005/8/layout/target3"/>
    <dgm:cxn modelId="{D5ADC73A-CDE2-4457-8584-A05C73D93DFF}" type="presParOf" srcId="{333A1088-737F-45CB-B68E-254E46348037}" destId="{6140AFEC-043D-4C43-A2F9-D0F5331DF3A3}" srcOrd="5" destOrd="0" presId="urn:microsoft.com/office/officeart/2005/8/layout/target3"/>
    <dgm:cxn modelId="{84E2D4AB-C8BF-45C9-AAFA-B2BDE2D91F96}" type="presParOf" srcId="{333A1088-737F-45CB-B68E-254E46348037}" destId="{9358AC05-5D7D-4327-9F80-1AD486AEA664}" srcOrd="6" destOrd="0" presId="urn:microsoft.com/office/officeart/2005/8/layout/target3"/>
    <dgm:cxn modelId="{51BBDB89-5F78-4D64-A3C6-DD87CFA9C4A1}" type="presParOf" srcId="{333A1088-737F-45CB-B68E-254E46348037}" destId="{313FC574-E1CD-4FB4-B054-0B805CE0447D}" srcOrd="7" destOrd="0" presId="urn:microsoft.com/office/officeart/2005/8/layout/target3"/>
    <dgm:cxn modelId="{4FEEF9A8-A149-4D80-A0A7-5D1C52B83ACF}" type="presParOf" srcId="{333A1088-737F-45CB-B68E-254E46348037}" destId="{619D679B-A015-4ECF-8348-D1034C574F40}" srcOrd="8" destOrd="0" presId="urn:microsoft.com/office/officeart/2005/8/layout/target3"/>
    <dgm:cxn modelId="{F7B229D6-F9F4-46E6-B414-F537F0C3E9C3}" type="presParOf" srcId="{333A1088-737F-45CB-B68E-254E46348037}" destId="{322283A8-4A27-4CDA-BAE3-F381106A9174}" srcOrd="9" destOrd="0" presId="urn:microsoft.com/office/officeart/2005/8/layout/target3"/>
    <dgm:cxn modelId="{B442E520-5011-4168-B8AF-D8F97484E75B}" type="presParOf" srcId="{333A1088-737F-45CB-B68E-254E46348037}" destId="{FFC9F71D-1B4F-4AD9-A4A6-86ADEFC8AF5C}" srcOrd="10" destOrd="0" presId="urn:microsoft.com/office/officeart/2005/8/layout/target3"/>
    <dgm:cxn modelId="{B59B530E-B3A5-4769-9937-042D1D878EEE}" type="presParOf" srcId="{333A1088-737F-45CB-B68E-254E46348037}" destId="{25B08C86-7E15-44DC-BE7F-FFB55DD49D12}" srcOrd="11" destOrd="0" presId="urn:microsoft.com/office/officeart/2005/8/layout/target3"/>
    <dgm:cxn modelId="{1639D757-77AE-4340-9382-9EB0D5D401F1}" type="presParOf" srcId="{333A1088-737F-45CB-B68E-254E46348037}" destId="{76644BE8-9D7C-4C09-B250-3D10AF48CBB7}" srcOrd="12" destOrd="0" presId="urn:microsoft.com/office/officeart/2005/8/layout/target3"/>
    <dgm:cxn modelId="{E58E6EF2-813E-4A85-9B0B-2A9ED0E5892F}" type="presParOf" srcId="{333A1088-737F-45CB-B68E-254E46348037}" destId="{EE85B701-7295-41C0-BA7A-34D3756A2AE6}" srcOrd="13" destOrd="0" presId="urn:microsoft.com/office/officeart/2005/8/layout/target3"/>
    <dgm:cxn modelId="{758AE716-F0AF-40B4-8376-05F0CE87D7A6}" type="presParOf" srcId="{333A1088-737F-45CB-B68E-254E46348037}" destId="{8BEBB6EC-1DAA-4CAC-8A25-BC0FCBD5DBD5}" srcOrd="14" destOrd="0" presId="urn:microsoft.com/office/officeart/2005/8/layout/target3"/>
    <dgm:cxn modelId="{C4BDE4B2-96DD-489F-B15B-4E74F3FA238A}" type="presParOf" srcId="{333A1088-737F-45CB-B68E-254E46348037}" destId="{AED2198E-93D5-4001-81B4-73124B309672}" srcOrd="15" destOrd="0" presId="urn:microsoft.com/office/officeart/2005/8/layout/target3"/>
    <dgm:cxn modelId="{C6A0C8D6-3BDF-4A13-9F0B-6F5B9D658D2B}" type="presParOf" srcId="{333A1088-737F-45CB-B68E-254E46348037}" destId="{2BE915AB-18AA-4053-B92C-3BFC9ED204BB}" srcOrd="16" destOrd="0" presId="urn:microsoft.com/office/officeart/2005/8/layout/target3"/>
    <dgm:cxn modelId="{3E211AC5-21B3-45E0-827F-7A5C7C937C7E}" type="presParOf" srcId="{333A1088-737F-45CB-B68E-254E46348037}" destId="{6BB5E863-4638-4E1D-BFDE-399D028AC4ED}" srcOrd="17" destOrd="0" presId="urn:microsoft.com/office/officeart/2005/8/layout/target3"/>
    <dgm:cxn modelId="{4577448D-119F-4AA7-A75E-C9B6662A0C60}" type="presParOf" srcId="{333A1088-737F-45CB-B68E-254E46348037}" destId="{5A5FFA88-C948-4069-8E93-59FA12366E83}" srcOrd="18" destOrd="0" presId="urn:microsoft.com/office/officeart/2005/8/layout/target3"/>
    <dgm:cxn modelId="{F97DBDBA-1DCC-489F-97C7-2CF143CCAF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BA0D55-6286-486F-929B-C1B577A0DDF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9A36B6-C734-453B-BC6E-B4B0F34EF485}">
      <dgm:prSet phldrT="[Text]"/>
      <dgm:spPr/>
      <dgm:t>
        <a:bodyPr/>
        <a:lstStyle/>
        <a:p>
          <a:r>
            <a:rPr lang="cs-CZ" dirty="0" smtClean="0"/>
            <a:t>Obecné – počítáme množství, cenu,---</a:t>
          </a:r>
          <a:endParaRPr lang="cs-CZ" dirty="0"/>
        </a:p>
      </dgm:t>
    </dgm:pt>
    <dgm:pt modelId="{9EB3C14E-D470-4DA8-B429-372477FF6815}" type="parTrans" cxnId="{FB1E34E7-AAE4-4F17-9E22-D6130F90BA52}">
      <dgm:prSet/>
      <dgm:spPr/>
      <dgm:t>
        <a:bodyPr/>
        <a:lstStyle/>
        <a:p>
          <a:endParaRPr lang="cs-CZ"/>
        </a:p>
      </dgm:t>
    </dgm:pt>
    <dgm:pt modelId="{B5EE2E1A-E64D-4DA7-AE4D-336A75107E55}" type="sibTrans" cxnId="{FB1E34E7-AAE4-4F17-9E22-D6130F90BA52}">
      <dgm:prSet/>
      <dgm:spPr/>
      <dgm:t>
        <a:bodyPr/>
        <a:lstStyle/>
        <a:p>
          <a:endParaRPr lang="cs-CZ"/>
        </a:p>
      </dgm:t>
    </dgm:pt>
    <dgm:pt modelId="{23538A3E-2D0A-4E22-B2E5-4E90E03B7CF8}">
      <dgm:prSet phldrT="[Text]"/>
      <dgm:spPr/>
      <dgm:t>
        <a:bodyPr/>
        <a:lstStyle/>
        <a:p>
          <a:r>
            <a:rPr lang="cs-CZ" dirty="0" smtClean="0"/>
            <a:t>Slovní úlohy o pohybu</a:t>
          </a:r>
          <a:endParaRPr lang="cs-CZ" dirty="0"/>
        </a:p>
      </dgm:t>
    </dgm:pt>
    <dgm:pt modelId="{31D62394-77BA-468D-8BCE-0FD47658DE6D}" type="parTrans" cxnId="{AD6A0979-458F-41BD-91E9-2EFD0EFAF579}">
      <dgm:prSet/>
      <dgm:spPr/>
      <dgm:t>
        <a:bodyPr/>
        <a:lstStyle/>
        <a:p>
          <a:endParaRPr lang="cs-CZ"/>
        </a:p>
      </dgm:t>
    </dgm:pt>
    <dgm:pt modelId="{16BCE676-44F7-4AF0-A69F-EECDD4922B39}" type="sibTrans" cxnId="{AD6A0979-458F-41BD-91E9-2EFD0EFAF579}">
      <dgm:prSet/>
      <dgm:spPr/>
      <dgm:t>
        <a:bodyPr/>
        <a:lstStyle/>
        <a:p>
          <a:endParaRPr lang="cs-CZ"/>
        </a:p>
      </dgm:t>
    </dgm:pt>
    <dgm:pt modelId="{B7E921B1-36CA-445E-8932-6EB3CE371543}">
      <dgm:prSet phldrT="[Text]"/>
      <dgm:spPr/>
      <dgm:t>
        <a:bodyPr/>
        <a:lstStyle/>
        <a:p>
          <a:r>
            <a:rPr lang="cs-CZ" dirty="0" smtClean="0"/>
            <a:t>Úlohy o společné práci</a:t>
          </a:r>
          <a:endParaRPr lang="cs-CZ" dirty="0"/>
        </a:p>
      </dgm:t>
    </dgm:pt>
    <dgm:pt modelId="{3EBC3F5D-7E45-4834-9AAC-EE0E8C5810EA}" type="parTrans" cxnId="{B003F6E5-5968-4E74-872B-A47C347CDE30}">
      <dgm:prSet/>
      <dgm:spPr/>
      <dgm:t>
        <a:bodyPr/>
        <a:lstStyle/>
        <a:p>
          <a:endParaRPr lang="cs-CZ"/>
        </a:p>
      </dgm:t>
    </dgm:pt>
    <dgm:pt modelId="{FFB8DF32-EAA1-4497-9652-C73EE53D353A}" type="sibTrans" cxnId="{B003F6E5-5968-4E74-872B-A47C347CDE30}">
      <dgm:prSet/>
      <dgm:spPr/>
      <dgm:t>
        <a:bodyPr/>
        <a:lstStyle/>
        <a:p>
          <a:endParaRPr lang="cs-CZ"/>
        </a:p>
      </dgm:t>
    </dgm:pt>
    <dgm:pt modelId="{AAABD5D6-9EE5-4102-ADE9-BCC65F370AF3}">
      <dgm:prSet phldrT="[Text]"/>
      <dgm:spPr/>
      <dgm:t>
        <a:bodyPr/>
        <a:lstStyle/>
        <a:p>
          <a:r>
            <a:rPr lang="cs-CZ" dirty="0" smtClean="0"/>
            <a:t>Úlohy o směsích</a:t>
          </a:r>
          <a:endParaRPr lang="cs-CZ" dirty="0"/>
        </a:p>
      </dgm:t>
    </dgm:pt>
    <dgm:pt modelId="{69F793EE-3C80-491F-AF5D-9018D6AEF348}" type="parTrans" cxnId="{024FEF72-15B6-46EA-B9CE-9F2C4775BA8B}">
      <dgm:prSet/>
      <dgm:spPr/>
    </dgm:pt>
    <dgm:pt modelId="{AAF49D9C-BB02-469A-AB7F-86723A802152}" type="sibTrans" cxnId="{024FEF72-15B6-46EA-B9CE-9F2C4775BA8B}">
      <dgm:prSet/>
      <dgm:spPr/>
    </dgm:pt>
    <dgm:pt modelId="{C17207C3-5CE3-412B-9F5E-41E899E0B4A7}" type="pres">
      <dgm:prSet presAssocID="{2BBA0D55-6286-486F-929B-C1B577A0DDF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C17FDA-8122-4249-94FF-DFD630035335}" type="pres">
      <dgm:prSet presAssocID="{589A36B6-C734-453B-BC6E-B4B0F34EF485}" presName="parentLin" presStyleCnt="0"/>
      <dgm:spPr/>
    </dgm:pt>
    <dgm:pt modelId="{4719F092-67A9-4C80-A62D-04A7F379F075}" type="pres">
      <dgm:prSet presAssocID="{589A36B6-C734-453B-BC6E-B4B0F34EF485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BFA8263-2C2C-4E6C-8CC2-3728533BE70B}" type="pres">
      <dgm:prSet presAssocID="{589A36B6-C734-453B-BC6E-B4B0F34EF485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257458-A7DE-4EC3-A5D8-98A5BACC991F}" type="pres">
      <dgm:prSet presAssocID="{589A36B6-C734-453B-BC6E-B4B0F34EF485}" presName="negativeSpace" presStyleCnt="0"/>
      <dgm:spPr/>
    </dgm:pt>
    <dgm:pt modelId="{894509EE-8037-4250-AEB5-80299C32AE39}" type="pres">
      <dgm:prSet presAssocID="{589A36B6-C734-453B-BC6E-B4B0F34EF485}" presName="childText" presStyleLbl="conFgAcc1" presStyleIdx="0" presStyleCnt="4">
        <dgm:presLayoutVars>
          <dgm:bulletEnabled val="1"/>
        </dgm:presLayoutVars>
      </dgm:prSet>
      <dgm:spPr/>
    </dgm:pt>
    <dgm:pt modelId="{07FE5B3E-E7CD-472E-8ADC-BB55128496A2}" type="pres">
      <dgm:prSet presAssocID="{B5EE2E1A-E64D-4DA7-AE4D-336A75107E55}" presName="spaceBetweenRectangles" presStyleCnt="0"/>
      <dgm:spPr/>
    </dgm:pt>
    <dgm:pt modelId="{ED9A0EB7-56E5-41F4-86FF-250C0E31AA42}" type="pres">
      <dgm:prSet presAssocID="{23538A3E-2D0A-4E22-B2E5-4E90E03B7CF8}" presName="parentLin" presStyleCnt="0"/>
      <dgm:spPr/>
    </dgm:pt>
    <dgm:pt modelId="{D5E5C313-8884-4278-9D84-57B54EF4F956}" type="pres">
      <dgm:prSet presAssocID="{23538A3E-2D0A-4E22-B2E5-4E90E03B7CF8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014F88BF-71C5-4C51-9691-10E2F5C47B58}" type="pres">
      <dgm:prSet presAssocID="{23538A3E-2D0A-4E22-B2E5-4E90E03B7CF8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A582C9-1CE9-4129-8AE5-05A58F9771DB}" type="pres">
      <dgm:prSet presAssocID="{23538A3E-2D0A-4E22-B2E5-4E90E03B7CF8}" presName="negativeSpace" presStyleCnt="0"/>
      <dgm:spPr/>
    </dgm:pt>
    <dgm:pt modelId="{5A18BA5A-65DA-489B-BF08-130B4EB36D31}" type="pres">
      <dgm:prSet presAssocID="{23538A3E-2D0A-4E22-B2E5-4E90E03B7CF8}" presName="childText" presStyleLbl="conFgAcc1" presStyleIdx="1" presStyleCnt="4">
        <dgm:presLayoutVars>
          <dgm:bulletEnabled val="1"/>
        </dgm:presLayoutVars>
      </dgm:prSet>
      <dgm:spPr/>
    </dgm:pt>
    <dgm:pt modelId="{E2A8999A-3946-4EBE-936D-3D430C809FE7}" type="pres">
      <dgm:prSet presAssocID="{16BCE676-44F7-4AF0-A69F-EECDD4922B39}" presName="spaceBetweenRectangles" presStyleCnt="0"/>
      <dgm:spPr/>
    </dgm:pt>
    <dgm:pt modelId="{2C9D0330-F6FE-4F5A-8973-8CE2EF034678}" type="pres">
      <dgm:prSet presAssocID="{B7E921B1-36CA-445E-8932-6EB3CE371543}" presName="parentLin" presStyleCnt="0"/>
      <dgm:spPr/>
    </dgm:pt>
    <dgm:pt modelId="{3E3C4782-853C-420B-A8D0-D2340FE5CC28}" type="pres">
      <dgm:prSet presAssocID="{B7E921B1-36CA-445E-8932-6EB3CE371543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17A4F2D2-8DAE-47C8-8771-A306A54E17AB}" type="pres">
      <dgm:prSet presAssocID="{B7E921B1-36CA-445E-8932-6EB3CE371543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21B584-3C28-404A-A66B-6FCEE02F7F69}" type="pres">
      <dgm:prSet presAssocID="{B7E921B1-36CA-445E-8932-6EB3CE371543}" presName="negativeSpace" presStyleCnt="0"/>
      <dgm:spPr/>
    </dgm:pt>
    <dgm:pt modelId="{B641C984-B04C-4FD4-A7BF-FBFE12C984AD}" type="pres">
      <dgm:prSet presAssocID="{B7E921B1-36CA-445E-8932-6EB3CE371543}" presName="childText" presStyleLbl="conFgAcc1" presStyleIdx="2" presStyleCnt="4">
        <dgm:presLayoutVars>
          <dgm:bulletEnabled val="1"/>
        </dgm:presLayoutVars>
      </dgm:prSet>
      <dgm:spPr/>
    </dgm:pt>
    <dgm:pt modelId="{6C7207CA-2A6C-4DF2-A66F-71F45952F3C8}" type="pres">
      <dgm:prSet presAssocID="{FFB8DF32-EAA1-4497-9652-C73EE53D353A}" presName="spaceBetweenRectangles" presStyleCnt="0"/>
      <dgm:spPr/>
    </dgm:pt>
    <dgm:pt modelId="{329A0D57-F6E2-48D0-B0F6-B7974FCB4291}" type="pres">
      <dgm:prSet presAssocID="{AAABD5D6-9EE5-4102-ADE9-BCC65F370AF3}" presName="parentLin" presStyleCnt="0"/>
      <dgm:spPr/>
    </dgm:pt>
    <dgm:pt modelId="{2954EB81-A04A-472C-BB97-B7805D884BAA}" type="pres">
      <dgm:prSet presAssocID="{AAABD5D6-9EE5-4102-ADE9-BCC65F370AF3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EFF91C82-7523-46BD-BDBF-8C5ED11288B8}" type="pres">
      <dgm:prSet presAssocID="{AAABD5D6-9EE5-4102-ADE9-BCC65F370AF3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9730FB-207C-4F96-B3FE-48324F242A9F}" type="pres">
      <dgm:prSet presAssocID="{AAABD5D6-9EE5-4102-ADE9-BCC65F370AF3}" presName="negativeSpace" presStyleCnt="0"/>
      <dgm:spPr/>
    </dgm:pt>
    <dgm:pt modelId="{ACF8D710-A592-478C-BD7C-94B6F9C5A5EA}" type="pres">
      <dgm:prSet presAssocID="{AAABD5D6-9EE5-4102-ADE9-BCC65F370AF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0ACFA3F-94A5-4CE1-A528-C57CD3193398}" type="presOf" srcId="{B7E921B1-36CA-445E-8932-6EB3CE371543}" destId="{3E3C4782-853C-420B-A8D0-D2340FE5CC28}" srcOrd="0" destOrd="0" presId="urn:microsoft.com/office/officeart/2005/8/layout/list1"/>
    <dgm:cxn modelId="{FB1E34E7-AAE4-4F17-9E22-D6130F90BA52}" srcId="{2BBA0D55-6286-486F-929B-C1B577A0DDF7}" destId="{589A36B6-C734-453B-BC6E-B4B0F34EF485}" srcOrd="0" destOrd="0" parTransId="{9EB3C14E-D470-4DA8-B429-372477FF6815}" sibTransId="{B5EE2E1A-E64D-4DA7-AE4D-336A75107E55}"/>
    <dgm:cxn modelId="{99871905-BC90-48EF-893B-7B04AB1BB971}" type="presOf" srcId="{589A36B6-C734-453B-BC6E-B4B0F34EF485}" destId="{4719F092-67A9-4C80-A62D-04A7F379F075}" srcOrd="0" destOrd="0" presId="urn:microsoft.com/office/officeart/2005/8/layout/list1"/>
    <dgm:cxn modelId="{AD6A0979-458F-41BD-91E9-2EFD0EFAF579}" srcId="{2BBA0D55-6286-486F-929B-C1B577A0DDF7}" destId="{23538A3E-2D0A-4E22-B2E5-4E90E03B7CF8}" srcOrd="1" destOrd="0" parTransId="{31D62394-77BA-468D-8BCE-0FD47658DE6D}" sibTransId="{16BCE676-44F7-4AF0-A69F-EECDD4922B39}"/>
    <dgm:cxn modelId="{D9F5CB0F-DB8C-4E49-85DE-B02F92DE026C}" type="presOf" srcId="{23538A3E-2D0A-4E22-B2E5-4E90E03B7CF8}" destId="{D5E5C313-8884-4278-9D84-57B54EF4F956}" srcOrd="0" destOrd="0" presId="urn:microsoft.com/office/officeart/2005/8/layout/list1"/>
    <dgm:cxn modelId="{C7BC101B-A497-478A-B3FA-862EE271F55E}" type="presOf" srcId="{AAABD5D6-9EE5-4102-ADE9-BCC65F370AF3}" destId="{EFF91C82-7523-46BD-BDBF-8C5ED11288B8}" srcOrd="1" destOrd="0" presId="urn:microsoft.com/office/officeart/2005/8/layout/list1"/>
    <dgm:cxn modelId="{B003F6E5-5968-4E74-872B-A47C347CDE30}" srcId="{2BBA0D55-6286-486F-929B-C1B577A0DDF7}" destId="{B7E921B1-36CA-445E-8932-6EB3CE371543}" srcOrd="2" destOrd="0" parTransId="{3EBC3F5D-7E45-4834-9AAC-EE0E8C5810EA}" sibTransId="{FFB8DF32-EAA1-4497-9652-C73EE53D353A}"/>
    <dgm:cxn modelId="{23FB2C73-DA76-4B14-819B-E61CA6DD8375}" type="presOf" srcId="{2BBA0D55-6286-486F-929B-C1B577A0DDF7}" destId="{C17207C3-5CE3-412B-9F5E-41E899E0B4A7}" srcOrd="0" destOrd="0" presId="urn:microsoft.com/office/officeart/2005/8/layout/list1"/>
    <dgm:cxn modelId="{19579EE7-69F7-436F-AC5D-CD20CDAD4918}" type="presOf" srcId="{AAABD5D6-9EE5-4102-ADE9-BCC65F370AF3}" destId="{2954EB81-A04A-472C-BB97-B7805D884BAA}" srcOrd="0" destOrd="0" presId="urn:microsoft.com/office/officeart/2005/8/layout/list1"/>
    <dgm:cxn modelId="{024FEF72-15B6-46EA-B9CE-9F2C4775BA8B}" srcId="{2BBA0D55-6286-486F-929B-C1B577A0DDF7}" destId="{AAABD5D6-9EE5-4102-ADE9-BCC65F370AF3}" srcOrd="3" destOrd="0" parTransId="{69F793EE-3C80-491F-AF5D-9018D6AEF348}" sibTransId="{AAF49D9C-BB02-469A-AB7F-86723A802152}"/>
    <dgm:cxn modelId="{6DB05A9F-02A7-4659-AD4C-6BB8E2059AEF}" type="presOf" srcId="{B7E921B1-36CA-445E-8932-6EB3CE371543}" destId="{17A4F2D2-8DAE-47C8-8771-A306A54E17AB}" srcOrd="1" destOrd="0" presId="urn:microsoft.com/office/officeart/2005/8/layout/list1"/>
    <dgm:cxn modelId="{8737335E-BE73-416A-90E5-649CCBFC7BE7}" type="presOf" srcId="{23538A3E-2D0A-4E22-B2E5-4E90E03B7CF8}" destId="{014F88BF-71C5-4C51-9691-10E2F5C47B58}" srcOrd="1" destOrd="0" presId="urn:microsoft.com/office/officeart/2005/8/layout/list1"/>
    <dgm:cxn modelId="{6E2BBB01-4DCE-4EBC-9BE1-EB15FF2001ED}" type="presOf" srcId="{589A36B6-C734-453B-BC6E-B4B0F34EF485}" destId="{BBFA8263-2C2C-4E6C-8CC2-3728533BE70B}" srcOrd="1" destOrd="0" presId="urn:microsoft.com/office/officeart/2005/8/layout/list1"/>
    <dgm:cxn modelId="{344B6D81-E411-4830-B5C9-E616E0F33A85}" type="presParOf" srcId="{C17207C3-5CE3-412B-9F5E-41E899E0B4A7}" destId="{C8C17FDA-8122-4249-94FF-DFD630035335}" srcOrd="0" destOrd="0" presId="urn:microsoft.com/office/officeart/2005/8/layout/list1"/>
    <dgm:cxn modelId="{60B310DD-162F-4642-B3D4-E6E8BECEAEBC}" type="presParOf" srcId="{C8C17FDA-8122-4249-94FF-DFD630035335}" destId="{4719F092-67A9-4C80-A62D-04A7F379F075}" srcOrd="0" destOrd="0" presId="urn:microsoft.com/office/officeart/2005/8/layout/list1"/>
    <dgm:cxn modelId="{092D3B52-9473-4EF2-8E74-76AB723C3F42}" type="presParOf" srcId="{C8C17FDA-8122-4249-94FF-DFD630035335}" destId="{BBFA8263-2C2C-4E6C-8CC2-3728533BE70B}" srcOrd="1" destOrd="0" presId="urn:microsoft.com/office/officeart/2005/8/layout/list1"/>
    <dgm:cxn modelId="{3419304B-7199-489B-B5A8-DA0053816E99}" type="presParOf" srcId="{C17207C3-5CE3-412B-9F5E-41E899E0B4A7}" destId="{44257458-A7DE-4EC3-A5D8-98A5BACC991F}" srcOrd="1" destOrd="0" presId="urn:microsoft.com/office/officeart/2005/8/layout/list1"/>
    <dgm:cxn modelId="{8720A6E4-221E-4C95-87D1-33A26E5A88CC}" type="presParOf" srcId="{C17207C3-5CE3-412B-9F5E-41E899E0B4A7}" destId="{894509EE-8037-4250-AEB5-80299C32AE39}" srcOrd="2" destOrd="0" presId="urn:microsoft.com/office/officeart/2005/8/layout/list1"/>
    <dgm:cxn modelId="{5441C373-66BC-4024-B441-0FA883470273}" type="presParOf" srcId="{C17207C3-5CE3-412B-9F5E-41E899E0B4A7}" destId="{07FE5B3E-E7CD-472E-8ADC-BB55128496A2}" srcOrd="3" destOrd="0" presId="urn:microsoft.com/office/officeart/2005/8/layout/list1"/>
    <dgm:cxn modelId="{37468CBF-72D4-48C1-96B9-5D214931E8FE}" type="presParOf" srcId="{C17207C3-5CE3-412B-9F5E-41E899E0B4A7}" destId="{ED9A0EB7-56E5-41F4-86FF-250C0E31AA42}" srcOrd="4" destOrd="0" presId="urn:microsoft.com/office/officeart/2005/8/layout/list1"/>
    <dgm:cxn modelId="{FC0FAD19-627F-4B07-B35C-5265B2FDB576}" type="presParOf" srcId="{ED9A0EB7-56E5-41F4-86FF-250C0E31AA42}" destId="{D5E5C313-8884-4278-9D84-57B54EF4F956}" srcOrd="0" destOrd="0" presId="urn:microsoft.com/office/officeart/2005/8/layout/list1"/>
    <dgm:cxn modelId="{E3F5DB8B-0776-4DDB-A211-DD7C323C9D94}" type="presParOf" srcId="{ED9A0EB7-56E5-41F4-86FF-250C0E31AA42}" destId="{014F88BF-71C5-4C51-9691-10E2F5C47B58}" srcOrd="1" destOrd="0" presId="urn:microsoft.com/office/officeart/2005/8/layout/list1"/>
    <dgm:cxn modelId="{E3A0349C-FF39-4C88-B5AF-E32270E1CA09}" type="presParOf" srcId="{C17207C3-5CE3-412B-9F5E-41E899E0B4A7}" destId="{26A582C9-1CE9-4129-8AE5-05A58F9771DB}" srcOrd="5" destOrd="0" presId="urn:microsoft.com/office/officeart/2005/8/layout/list1"/>
    <dgm:cxn modelId="{AF70585E-B6D6-4BAA-9171-B70CB9A43414}" type="presParOf" srcId="{C17207C3-5CE3-412B-9F5E-41E899E0B4A7}" destId="{5A18BA5A-65DA-489B-BF08-130B4EB36D31}" srcOrd="6" destOrd="0" presId="urn:microsoft.com/office/officeart/2005/8/layout/list1"/>
    <dgm:cxn modelId="{7F0ACC4A-E85F-46D3-89C3-D8BDB3409CB4}" type="presParOf" srcId="{C17207C3-5CE3-412B-9F5E-41E899E0B4A7}" destId="{E2A8999A-3946-4EBE-936D-3D430C809FE7}" srcOrd="7" destOrd="0" presId="urn:microsoft.com/office/officeart/2005/8/layout/list1"/>
    <dgm:cxn modelId="{BE2A6433-8DC4-4C6D-AF8B-12061CCF39D8}" type="presParOf" srcId="{C17207C3-5CE3-412B-9F5E-41E899E0B4A7}" destId="{2C9D0330-F6FE-4F5A-8973-8CE2EF034678}" srcOrd="8" destOrd="0" presId="urn:microsoft.com/office/officeart/2005/8/layout/list1"/>
    <dgm:cxn modelId="{718D4530-99EC-4A83-B476-CA2950DE3DB4}" type="presParOf" srcId="{2C9D0330-F6FE-4F5A-8973-8CE2EF034678}" destId="{3E3C4782-853C-420B-A8D0-D2340FE5CC28}" srcOrd="0" destOrd="0" presId="urn:microsoft.com/office/officeart/2005/8/layout/list1"/>
    <dgm:cxn modelId="{9EA62492-1C7E-4C96-A6C1-6818DDD3C250}" type="presParOf" srcId="{2C9D0330-F6FE-4F5A-8973-8CE2EF034678}" destId="{17A4F2D2-8DAE-47C8-8771-A306A54E17AB}" srcOrd="1" destOrd="0" presId="urn:microsoft.com/office/officeart/2005/8/layout/list1"/>
    <dgm:cxn modelId="{22A12240-3C6C-40EE-AFD7-CDCBCB8B3C08}" type="presParOf" srcId="{C17207C3-5CE3-412B-9F5E-41E899E0B4A7}" destId="{3021B584-3C28-404A-A66B-6FCEE02F7F69}" srcOrd="9" destOrd="0" presId="urn:microsoft.com/office/officeart/2005/8/layout/list1"/>
    <dgm:cxn modelId="{406BBD97-FB4B-4126-B397-F9D88C7AAF37}" type="presParOf" srcId="{C17207C3-5CE3-412B-9F5E-41E899E0B4A7}" destId="{B641C984-B04C-4FD4-A7BF-FBFE12C984AD}" srcOrd="10" destOrd="0" presId="urn:microsoft.com/office/officeart/2005/8/layout/list1"/>
    <dgm:cxn modelId="{3EBF8D74-287F-4027-8144-3469C9C95749}" type="presParOf" srcId="{C17207C3-5CE3-412B-9F5E-41E899E0B4A7}" destId="{6C7207CA-2A6C-4DF2-A66F-71F45952F3C8}" srcOrd="11" destOrd="0" presId="urn:microsoft.com/office/officeart/2005/8/layout/list1"/>
    <dgm:cxn modelId="{155627B3-3695-46F9-88C4-4AC0C2FECF88}" type="presParOf" srcId="{C17207C3-5CE3-412B-9F5E-41E899E0B4A7}" destId="{329A0D57-F6E2-48D0-B0F6-B7974FCB4291}" srcOrd="12" destOrd="0" presId="urn:microsoft.com/office/officeart/2005/8/layout/list1"/>
    <dgm:cxn modelId="{EE07BF1C-0F93-4328-A381-31418CC6C2E3}" type="presParOf" srcId="{329A0D57-F6E2-48D0-B0F6-B7974FCB4291}" destId="{2954EB81-A04A-472C-BB97-B7805D884BAA}" srcOrd="0" destOrd="0" presId="urn:microsoft.com/office/officeart/2005/8/layout/list1"/>
    <dgm:cxn modelId="{90FE1AF1-8314-409F-BCB0-AD58BB2D0C0B}" type="presParOf" srcId="{329A0D57-F6E2-48D0-B0F6-B7974FCB4291}" destId="{EFF91C82-7523-46BD-BDBF-8C5ED11288B8}" srcOrd="1" destOrd="0" presId="urn:microsoft.com/office/officeart/2005/8/layout/list1"/>
    <dgm:cxn modelId="{2CF4CEF5-871C-4451-8826-294D31BDACDE}" type="presParOf" srcId="{C17207C3-5CE3-412B-9F5E-41E899E0B4A7}" destId="{909730FB-207C-4F96-B3FE-48324F242A9F}" srcOrd="13" destOrd="0" presId="urn:microsoft.com/office/officeart/2005/8/layout/list1"/>
    <dgm:cxn modelId="{C80F371A-3EC8-4D67-8F16-B1280B71969A}" type="presParOf" srcId="{C17207C3-5CE3-412B-9F5E-41E899E0B4A7}" destId="{ACF8D710-A592-478C-BD7C-94B6F9C5A5E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NÁZEV:VY_32_INOVACE_3.2.7.2.R08_Slovní úlohy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509EE-8037-4250-AEB5-80299C32AE39}">
      <dsp:nvSpPr>
        <dsp:cNvPr id="0" name=""/>
        <dsp:cNvSpPr/>
      </dsp:nvSpPr>
      <dsp:spPr>
        <a:xfrm>
          <a:off x="0" y="898352"/>
          <a:ext cx="7467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A8263-2C2C-4E6C-8CC2-3728533BE70B}">
      <dsp:nvSpPr>
        <dsp:cNvPr id="0" name=""/>
        <dsp:cNvSpPr/>
      </dsp:nvSpPr>
      <dsp:spPr>
        <a:xfrm>
          <a:off x="373380" y="588392"/>
          <a:ext cx="52273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Obecné – počítáme množství, cenu,---</a:t>
          </a:r>
          <a:endParaRPr lang="cs-CZ" sz="2100" kern="1200" dirty="0"/>
        </a:p>
      </dsp:txBody>
      <dsp:txXfrm>
        <a:off x="403642" y="618654"/>
        <a:ext cx="5166796" cy="559396"/>
      </dsp:txXfrm>
    </dsp:sp>
    <dsp:sp modelId="{5A18BA5A-65DA-489B-BF08-130B4EB36D31}">
      <dsp:nvSpPr>
        <dsp:cNvPr id="0" name=""/>
        <dsp:cNvSpPr/>
      </dsp:nvSpPr>
      <dsp:spPr>
        <a:xfrm>
          <a:off x="0" y="1850912"/>
          <a:ext cx="7467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F88BF-71C5-4C51-9691-10E2F5C47B58}">
      <dsp:nvSpPr>
        <dsp:cNvPr id="0" name=""/>
        <dsp:cNvSpPr/>
      </dsp:nvSpPr>
      <dsp:spPr>
        <a:xfrm>
          <a:off x="373380" y="1540952"/>
          <a:ext cx="52273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Slovní úlohy o pohybu</a:t>
          </a:r>
          <a:endParaRPr lang="cs-CZ" sz="2100" kern="1200" dirty="0"/>
        </a:p>
      </dsp:txBody>
      <dsp:txXfrm>
        <a:off x="403642" y="1571214"/>
        <a:ext cx="5166796" cy="559396"/>
      </dsp:txXfrm>
    </dsp:sp>
    <dsp:sp modelId="{B641C984-B04C-4FD4-A7BF-FBFE12C984AD}">
      <dsp:nvSpPr>
        <dsp:cNvPr id="0" name=""/>
        <dsp:cNvSpPr/>
      </dsp:nvSpPr>
      <dsp:spPr>
        <a:xfrm>
          <a:off x="0" y="2803472"/>
          <a:ext cx="7467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A4F2D2-8DAE-47C8-8771-A306A54E17AB}">
      <dsp:nvSpPr>
        <dsp:cNvPr id="0" name=""/>
        <dsp:cNvSpPr/>
      </dsp:nvSpPr>
      <dsp:spPr>
        <a:xfrm>
          <a:off x="373380" y="2493512"/>
          <a:ext cx="52273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Úlohy o společné práci</a:t>
          </a:r>
          <a:endParaRPr lang="cs-CZ" sz="2100" kern="1200" dirty="0"/>
        </a:p>
      </dsp:txBody>
      <dsp:txXfrm>
        <a:off x="403642" y="2523774"/>
        <a:ext cx="5166796" cy="559396"/>
      </dsp:txXfrm>
    </dsp:sp>
    <dsp:sp modelId="{ACF8D710-A592-478C-BD7C-94B6F9C5A5EA}">
      <dsp:nvSpPr>
        <dsp:cNvPr id="0" name=""/>
        <dsp:cNvSpPr/>
      </dsp:nvSpPr>
      <dsp:spPr>
        <a:xfrm>
          <a:off x="0" y="3756032"/>
          <a:ext cx="7467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91C82-7523-46BD-BDBF-8C5ED11288B8}">
      <dsp:nvSpPr>
        <dsp:cNvPr id="0" name=""/>
        <dsp:cNvSpPr/>
      </dsp:nvSpPr>
      <dsp:spPr>
        <a:xfrm>
          <a:off x="373380" y="3446072"/>
          <a:ext cx="52273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Úlohy o směsích</a:t>
          </a:r>
          <a:endParaRPr lang="cs-CZ" sz="2100" kern="1200" dirty="0"/>
        </a:p>
      </dsp:txBody>
      <dsp:txXfrm>
        <a:off x="403642" y="3476334"/>
        <a:ext cx="5166796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0DE1C-353C-4BC5-9F62-3581102C1CC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FC1645-1E85-47E3-A978-D98B03116E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205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fld id="{B17B94F7-BA16-4F4C-BBB6-B9F6C55DCCD3}" type="slidenum">
              <a:rPr lang="cs-CZ">
                <a:solidFill>
                  <a:srgbClr val="000000"/>
                </a:solidFill>
              </a:rPr>
              <a:pPr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12D1BA6-F240-4A97-B7A5-97AF2CEEE3EF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8DA833-0B89-4103-BAA6-7DE645CC92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90408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4355976" y="2470150"/>
            <a:ext cx="25616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846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na úvod tématu o </a:t>
            </a:r>
            <a:r>
              <a:rPr lang="cs-CZ" dirty="0" smtClean="0"/>
              <a:t>slovních </a:t>
            </a:r>
            <a:r>
              <a:rPr lang="cs-CZ" dirty="0" smtClean="0"/>
              <a:t>úlohách řešených soustavou 2 lineárních rovnic o 2 neznámých. Žáci se seznámí s typy úloh, které se postupně naučí </a:t>
            </a:r>
            <a:r>
              <a:rPr lang="cs-CZ" dirty="0" smtClean="0"/>
              <a:t>řešit. </a:t>
            </a:r>
          </a:p>
          <a:p>
            <a:r>
              <a:rPr lang="cs-CZ" dirty="0" smtClean="0"/>
              <a:t>Jeden </a:t>
            </a:r>
            <a:r>
              <a:rPr lang="cs-CZ" dirty="0" smtClean="0"/>
              <a:t>příklad je uveden jako vzorový, další příklady řeší žáci samostatně, v prezentaci je jen výsledek. Žák, který úlohu správně vyřeší, rozklikne výsledek a objasní svůj postup.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2312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 řešené pomocí soustav dvou rovnic se dvěma neznámými.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7941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Typy slovních úloh, které řešíme pomocí soustavy: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5343235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72928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Pozorně přečteme zadání.</a:t>
            </a:r>
          </a:p>
          <a:p>
            <a:r>
              <a:rPr lang="cs-CZ" dirty="0" smtClean="0"/>
              <a:t>Vypíšeme důležité údaje a určíme neznámé</a:t>
            </a:r>
          </a:p>
          <a:p>
            <a:r>
              <a:rPr lang="cs-CZ" dirty="0" smtClean="0"/>
              <a:t>Každou z podmínek úlohy vyjádříme dvěma výrazy, jejichž hodnoty jsou si rovny</a:t>
            </a:r>
          </a:p>
          <a:p>
            <a:r>
              <a:rPr lang="cs-CZ" dirty="0" smtClean="0"/>
              <a:t>Vztah mezi oběma výrazy vyjádříme rovnicí</a:t>
            </a:r>
          </a:p>
          <a:p>
            <a:r>
              <a:rPr lang="cs-CZ" dirty="0" smtClean="0"/>
              <a:t>Obě rovnice zapíšeme jako soustavu</a:t>
            </a:r>
          </a:p>
          <a:p>
            <a:r>
              <a:rPr lang="cs-CZ" dirty="0" smtClean="0"/>
              <a:t>Vyřešíme soustavu 2 lineárních rovnic o 2 neznámých</a:t>
            </a:r>
          </a:p>
          <a:p>
            <a:r>
              <a:rPr lang="cs-CZ" dirty="0" smtClean="0"/>
              <a:t>Provedeme zkoušku=ověříme, zda vypočítané hodnoty odpovídají podmínkám úlohy.</a:t>
            </a:r>
          </a:p>
          <a:p>
            <a:r>
              <a:rPr lang="cs-CZ" dirty="0" smtClean="0"/>
              <a:t>Zapíšeme odpověď.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4755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 3 mléčné čokolády zaplatila Dáša stejnou částku jako za 2 oříškové </a:t>
            </a:r>
            <a:r>
              <a:rPr lang="cs-CZ" dirty="0" err="1" smtClean="0"/>
              <a:t>čokolády.Za</a:t>
            </a:r>
            <a:r>
              <a:rPr lang="cs-CZ" dirty="0" smtClean="0"/>
              <a:t> všechny čokolády zaplatila celkem 72 Kč. Vypočítejte cenu jedné mléčné a jedné oříškové čokolády.</a:t>
            </a:r>
          </a:p>
          <a:p>
            <a:endParaRPr lang="cs-CZ" dirty="0"/>
          </a:p>
          <a:p>
            <a:r>
              <a:rPr lang="cs-CZ" dirty="0" smtClean="0"/>
              <a:t>Řešení: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cena 1 mléčné čokolády……..x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cena jedné oříškové čokolády…..y </a:t>
            </a:r>
          </a:p>
          <a:p>
            <a:pPr marL="0" indent="0">
              <a:buNone/>
            </a:pPr>
            <a:r>
              <a:rPr lang="cs-CZ" dirty="0" smtClean="0"/>
              <a:t>    3x=2y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3x+2y=72</a:t>
            </a:r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1945356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Řešíme soustavu: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3x-2y=0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3x+2y=72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Zvolíme </a:t>
            </a:r>
            <a:r>
              <a:rPr lang="cs-CZ" dirty="0" err="1" smtClean="0"/>
              <a:t>např.kombinovanou</a:t>
            </a:r>
            <a:r>
              <a:rPr lang="cs-CZ" dirty="0" smtClean="0"/>
              <a:t> metodu: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6x=72</a:t>
            </a:r>
            <a:br>
              <a:rPr lang="cs-CZ" dirty="0" smtClean="0"/>
            </a:b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x=12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3.12=2y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y= 36:2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y= 18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Řešením je [12,18]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3471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Ověříme, že vypočítané hodnoty odpovídají podmínkám úlohy:</a:t>
            </a:r>
          </a:p>
          <a:p>
            <a:r>
              <a:rPr lang="cs-CZ" dirty="0"/>
              <a:t>Za 3 mléčné čokolády zaplatila Dáša stejnou částku jako za 2 oříškové čokolády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3.12=36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2.18=36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Za </a:t>
            </a:r>
            <a:r>
              <a:rPr lang="cs-CZ" dirty="0"/>
              <a:t>všechny čokolády zaplatila celkem 72 Kč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3.12+2.18= 72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rgbClr val="F2800E"/>
                </a:solidFill>
              </a:rPr>
              <a:t>Cena jedné mléčné čokolády je 12 Kč, cena oříškové 18 Kč.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292080" y="3284984"/>
            <a:ext cx="165618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Platí</a:t>
            </a:r>
            <a:endParaRPr lang="cs-CZ" sz="24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923928" y="4688160"/>
            <a:ext cx="2376264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Platí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1109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další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1/ V továrně je 820 zaměstnanců. Žen je o 246 méně než mužů. Kolik mužů a kolik žen pracuje v továrně?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2/ Obvod obdélníku se rovná 46m. Délka obdélníku je o 5m větší než jeho šířka. Vypočítejte obsah obdélníku.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5076056" y="2636912"/>
            <a:ext cx="2016224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287 žen, 533 mužů.</a:t>
            </a:r>
            <a:endParaRPr lang="cs-CZ" sz="24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6228184" y="4869160"/>
            <a:ext cx="1728192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a=14m, b=9m, S=126m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35903858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Řešte další úlohy: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3/ Sud s vodou měl hmotnost 92 kg. Po odebrání 20% vody měl sud hmotnost 76 kg. Určete hmotnost sudu a původní hmotnost vody.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4/ Bedna se šrouby váží 58 kg. Po odebrání poloviny šroubů byla hmotnost bedny se zbytkem šroubů jen 32 kg. Určete hmotnost bedny a původní hmotnost všech šroubů.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683568" y="2984128"/>
            <a:ext cx="2736304" cy="79208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Nápověda: Vody zůstalo 80%, </a:t>
            </a:r>
            <a:r>
              <a:rPr lang="cs-CZ" dirty="0" err="1" smtClean="0"/>
              <a:t>tj</a:t>
            </a:r>
            <a:r>
              <a:rPr lang="cs-CZ" dirty="0" smtClean="0"/>
              <a:t> 0,80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5796136" y="2852936"/>
            <a:ext cx="2160240" cy="9232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Sud 12 kg, voda 80 kg.</a:t>
            </a:r>
            <a:endParaRPr lang="cs-CZ" sz="2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436096" y="5387528"/>
            <a:ext cx="2304256" cy="99380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Bedna 6 kg, šrouby 52 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16067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/>
              <a:t>Matematika pro 9.ročník základní školy 2.díl</a:t>
            </a:r>
            <a:r>
              <a:rPr lang="cs-CZ" dirty="0"/>
              <a:t>. Praha: SPN, 2003. ISBN 80-7235-057-9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732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480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Anotace:</vt:lpstr>
      <vt:lpstr>Slovní úlohy řešené pomocí soustav dvou rovnic se dvěma neznámými.</vt:lpstr>
      <vt:lpstr>Typy slovních úloh, které řešíme pomocí soustavy:</vt:lpstr>
      <vt:lpstr>Návod:</vt:lpstr>
      <vt:lpstr>Příklad:</vt:lpstr>
      <vt:lpstr>Pokračování:</vt:lpstr>
      <vt:lpstr>Zkouška:</vt:lpstr>
      <vt:lpstr>Řešte další úlohy:</vt:lpstr>
      <vt:lpstr>Řešte další úlohy: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řešené pomocí soustav dvou rovnic se dvěma neznámými.</dc:title>
  <dc:creator>ivana</dc:creator>
  <cp:lastModifiedBy>ivana</cp:lastModifiedBy>
  <cp:revision>6</cp:revision>
  <dcterms:created xsi:type="dcterms:W3CDTF">2012-03-18T18:20:44Z</dcterms:created>
  <dcterms:modified xsi:type="dcterms:W3CDTF">2012-06-24T08:54:50Z</dcterms:modified>
</cp:coreProperties>
</file>