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NÁZEV:VY_32_INOVACE_3.2.7.2.R11_Model jehlanu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</a:t>
          </a:r>
          <a:r>
            <a:rPr lang="cs-CZ" sz="2000" dirty="0" smtClean="0"/>
            <a:t>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DB2091-9F46-49A4-B4C1-BD1FC2002D0D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D1D7EE-617A-4631-9169-8F77443F05B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39B5537-3534-43BA-964F-9DC41A9DE75A}" type="presOf" srcId="{757F3AB3-0718-4624-B441-E567A8F0AB56}" destId="{333A1088-737F-45CB-B68E-254E46348037}" srcOrd="0" destOrd="0" presId="urn:microsoft.com/office/officeart/2005/8/layout/target3"/>
    <dgm:cxn modelId="{C0134FED-5744-45E6-8302-23C319D69D71}" type="presOf" srcId="{D1B46980-6531-4606-95E6-44980827E919}" destId="{6140AFEC-043D-4C43-A2F9-D0F5331DF3A3}" srcOrd="0" destOrd="0" presId="urn:microsoft.com/office/officeart/2005/8/layout/target3"/>
    <dgm:cxn modelId="{8E563774-6359-4FA1-B7B2-86C8590A7504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E674961-DDBB-48EA-92C1-3ECEACE3F5C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E0C7D3C-963B-4C63-BD24-6B93C102D1BD}" type="presOf" srcId="{D1B46980-6531-4606-95E6-44980827E919}" destId="{2BE915AB-18AA-4053-B92C-3BFC9ED204BB}" srcOrd="1" destOrd="0" presId="urn:microsoft.com/office/officeart/2005/8/layout/target3"/>
    <dgm:cxn modelId="{2091B441-0F63-4F3E-90FB-EEED473A03F7}" type="presOf" srcId="{D1D4F407-5343-4D3F-B5B9-D407B03CAEB4}" destId="{D005CE8C-CC26-4C3E-AC11-E15060ECD759}" srcOrd="0" destOrd="0" presId="urn:microsoft.com/office/officeart/2005/8/layout/target3"/>
    <dgm:cxn modelId="{8136D35D-446B-4A14-8883-EC45830DE143}" type="presOf" srcId="{4C35D32F-0EAB-4CD7-82EE-45574DC2A586}" destId="{8BEBB6EC-1DAA-4CAC-8A25-BC0FCBD5DBD5}" srcOrd="0" destOrd="0" presId="urn:microsoft.com/office/officeart/2005/8/layout/target3"/>
    <dgm:cxn modelId="{2DE5AA5B-5272-4BFD-AB34-E5917783FEE4}" type="presOf" srcId="{D1D4F407-5343-4D3F-B5B9-D407B03CAEB4}" destId="{AED2198E-93D5-4001-81B4-73124B309672}" srcOrd="1" destOrd="0" presId="urn:microsoft.com/office/officeart/2005/8/layout/target3"/>
    <dgm:cxn modelId="{7A3BE5E1-5540-40D9-8372-875EEDE611E1}" type="presOf" srcId="{D8197B8C-B260-4A16-BDF4-0947B075E274}" destId="{5A5FFA88-C948-4069-8E93-59FA12366E83}" srcOrd="1" destOrd="0" presId="urn:microsoft.com/office/officeart/2005/8/layout/target3"/>
    <dgm:cxn modelId="{A9C52CA3-3340-4E69-B2CD-361FA331196B}" type="presParOf" srcId="{333A1088-737F-45CB-B68E-254E46348037}" destId="{F5ABB229-8D3B-4694-996A-96F23CF14429}" srcOrd="0" destOrd="0" presId="urn:microsoft.com/office/officeart/2005/8/layout/target3"/>
    <dgm:cxn modelId="{C0FABE3B-6EC8-403D-854A-77D95947918C}" type="presParOf" srcId="{333A1088-737F-45CB-B68E-254E46348037}" destId="{F41139FD-01EE-4571-8B17-4FB00FC51163}" srcOrd="1" destOrd="0" presId="urn:microsoft.com/office/officeart/2005/8/layout/target3"/>
    <dgm:cxn modelId="{9D8C9498-FB05-4E60-A7B3-C49752AF8613}" type="presParOf" srcId="{333A1088-737F-45CB-B68E-254E46348037}" destId="{D005CE8C-CC26-4C3E-AC11-E15060ECD759}" srcOrd="2" destOrd="0" presId="urn:microsoft.com/office/officeart/2005/8/layout/target3"/>
    <dgm:cxn modelId="{CA513097-BA79-49CA-B083-BC51DC978A36}" type="presParOf" srcId="{333A1088-737F-45CB-B68E-254E46348037}" destId="{2C702D82-9B77-49B7-9568-BB8EB47C3372}" srcOrd="3" destOrd="0" presId="urn:microsoft.com/office/officeart/2005/8/layout/target3"/>
    <dgm:cxn modelId="{6CB590A4-C613-4117-B766-BC5168FF9062}" type="presParOf" srcId="{333A1088-737F-45CB-B68E-254E46348037}" destId="{A52A0455-90FF-4808-ABD0-F02540D31D5A}" srcOrd="4" destOrd="0" presId="urn:microsoft.com/office/officeart/2005/8/layout/target3"/>
    <dgm:cxn modelId="{C2168BED-A753-478C-A365-3BE52E753094}" type="presParOf" srcId="{333A1088-737F-45CB-B68E-254E46348037}" destId="{6140AFEC-043D-4C43-A2F9-D0F5331DF3A3}" srcOrd="5" destOrd="0" presId="urn:microsoft.com/office/officeart/2005/8/layout/target3"/>
    <dgm:cxn modelId="{AD21CB33-F59E-4CED-8496-22A19F21F1AE}" type="presParOf" srcId="{333A1088-737F-45CB-B68E-254E46348037}" destId="{9358AC05-5D7D-4327-9F80-1AD486AEA664}" srcOrd="6" destOrd="0" presId="urn:microsoft.com/office/officeart/2005/8/layout/target3"/>
    <dgm:cxn modelId="{A8631279-D9A8-4D14-8348-9880438F4B5E}" type="presParOf" srcId="{333A1088-737F-45CB-B68E-254E46348037}" destId="{313FC574-E1CD-4FB4-B054-0B805CE0447D}" srcOrd="7" destOrd="0" presId="urn:microsoft.com/office/officeart/2005/8/layout/target3"/>
    <dgm:cxn modelId="{33C74A82-AF66-4E9A-9DB6-0B45DB1B6437}" type="presParOf" srcId="{333A1088-737F-45CB-B68E-254E46348037}" destId="{619D679B-A015-4ECF-8348-D1034C574F40}" srcOrd="8" destOrd="0" presId="urn:microsoft.com/office/officeart/2005/8/layout/target3"/>
    <dgm:cxn modelId="{B5A9F137-6812-4B45-9328-CFD8E6E23AB3}" type="presParOf" srcId="{333A1088-737F-45CB-B68E-254E46348037}" destId="{322283A8-4A27-4CDA-BAE3-F381106A9174}" srcOrd="9" destOrd="0" presId="urn:microsoft.com/office/officeart/2005/8/layout/target3"/>
    <dgm:cxn modelId="{3F249327-0C9B-4A89-BA81-63AA42F5E1B7}" type="presParOf" srcId="{333A1088-737F-45CB-B68E-254E46348037}" destId="{FFC9F71D-1B4F-4AD9-A4A6-86ADEFC8AF5C}" srcOrd="10" destOrd="0" presId="urn:microsoft.com/office/officeart/2005/8/layout/target3"/>
    <dgm:cxn modelId="{ED3595D0-A4D8-4480-AD14-92A09D43F03C}" type="presParOf" srcId="{333A1088-737F-45CB-B68E-254E46348037}" destId="{25B08C86-7E15-44DC-BE7F-FFB55DD49D12}" srcOrd="11" destOrd="0" presId="urn:microsoft.com/office/officeart/2005/8/layout/target3"/>
    <dgm:cxn modelId="{9D32BC0E-BD4F-4ED6-94BC-16B5742F1150}" type="presParOf" srcId="{333A1088-737F-45CB-B68E-254E46348037}" destId="{76644BE8-9D7C-4C09-B250-3D10AF48CBB7}" srcOrd="12" destOrd="0" presId="urn:microsoft.com/office/officeart/2005/8/layout/target3"/>
    <dgm:cxn modelId="{6C21D00A-AC76-4E76-B775-919BC3D875CD}" type="presParOf" srcId="{333A1088-737F-45CB-B68E-254E46348037}" destId="{EE85B701-7295-41C0-BA7A-34D3756A2AE6}" srcOrd="13" destOrd="0" presId="urn:microsoft.com/office/officeart/2005/8/layout/target3"/>
    <dgm:cxn modelId="{FAE0B5EE-2990-468F-A44F-2D4D703C94DE}" type="presParOf" srcId="{333A1088-737F-45CB-B68E-254E46348037}" destId="{8BEBB6EC-1DAA-4CAC-8A25-BC0FCBD5DBD5}" srcOrd="14" destOrd="0" presId="urn:microsoft.com/office/officeart/2005/8/layout/target3"/>
    <dgm:cxn modelId="{3CE39DC2-6203-4FC5-9FC2-D0BBC9863604}" type="presParOf" srcId="{333A1088-737F-45CB-B68E-254E46348037}" destId="{AED2198E-93D5-4001-81B4-73124B309672}" srcOrd="15" destOrd="0" presId="urn:microsoft.com/office/officeart/2005/8/layout/target3"/>
    <dgm:cxn modelId="{6D7AF256-94F3-408F-8E8B-8A5A288C0106}" type="presParOf" srcId="{333A1088-737F-45CB-B68E-254E46348037}" destId="{2BE915AB-18AA-4053-B92C-3BFC9ED204BB}" srcOrd="16" destOrd="0" presId="urn:microsoft.com/office/officeart/2005/8/layout/target3"/>
    <dgm:cxn modelId="{C7D2369F-56FF-42D3-94FA-62B96BC3B213}" type="presParOf" srcId="{333A1088-737F-45CB-B68E-254E46348037}" destId="{6BB5E863-4638-4E1D-BFDE-399D028AC4ED}" srcOrd="17" destOrd="0" presId="urn:microsoft.com/office/officeart/2005/8/layout/target3"/>
    <dgm:cxn modelId="{34B727C5-97C1-4660-9F68-F205CA2313D6}" type="presParOf" srcId="{333A1088-737F-45CB-B68E-254E46348037}" destId="{5A5FFA88-C948-4069-8E93-59FA12366E83}" srcOrd="18" destOrd="0" presId="urn:microsoft.com/office/officeart/2005/8/layout/target3"/>
    <dgm:cxn modelId="{266A9E4F-DBE8-46FE-AB5A-A37CBBFBDDF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</a:t>
          </a:r>
          <a:r>
            <a:rPr lang="cs-CZ" sz="2000" kern="1200" dirty="0" smtClean="0"/>
            <a:t>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NÁZEV:VY_32_INOVACE_3.2.7.2.R11_Model jehlanu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4B21EF-CC12-4C40-B901-81D691FC5017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AAE3D-6C98-4636-8569-B6F3BB7796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3137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fld id="{B17B94F7-BA16-4F4C-BBB6-B9F6C55DCCD3}" type="slidenum">
              <a:rPr lang="cs-CZ">
                <a:solidFill>
                  <a:srgbClr val="000000"/>
                </a:solidFill>
              </a:rPr>
              <a:pPr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AFFCA59-D62B-4135-9E27-32B39CB8342B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3248629-8AE9-449C-B9C0-DBD7C32E8D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793025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4355976" y="2470150"/>
            <a:ext cx="25616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8756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Tato prezentace je návodem, jak vyrobit model jehlanu z papíru. Je určena jako doplněk k učivu </a:t>
            </a:r>
            <a:r>
              <a:rPr lang="cs-CZ" dirty="0" smtClean="0"/>
              <a:t>                 o </a:t>
            </a:r>
            <a:r>
              <a:rPr lang="cs-CZ" dirty="0" smtClean="0"/>
              <a:t>jehlanu, aby žáci lépe pochopili, z čeho se skládá síť </a:t>
            </a:r>
            <a:r>
              <a:rPr lang="cs-CZ" dirty="0" smtClean="0"/>
              <a:t>jehlanu, </a:t>
            </a:r>
            <a:r>
              <a:rPr lang="cs-CZ" dirty="0" smtClean="0"/>
              <a:t>a lépe zvládli výpočty povrchu jehlanu.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8111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Vyrobte si model jehlanu.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5797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budete potřebovat?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Karton formátu A4 nebo čtvrtku</a:t>
            </a:r>
          </a:p>
          <a:p>
            <a:r>
              <a:rPr lang="cs-CZ" dirty="0" smtClean="0"/>
              <a:t>Rýsovací potřeby- trojúhelník s ryskou, kružítko, tužku</a:t>
            </a:r>
          </a:p>
          <a:p>
            <a:r>
              <a:rPr lang="cs-CZ" dirty="0" smtClean="0"/>
              <a:t>Nůžky</a:t>
            </a:r>
          </a:p>
          <a:p>
            <a:r>
              <a:rPr lang="cs-CZ" dirty="0" smtClean="0"/>
              <a:t>Lepící pásku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5586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Budeme vyrábět model pravidelného čtyřbokého jehlanu.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0583" y="1219200"/>
            <a:ext cx="6582833" cy="4937125"/>
          </a:xfrm>
        </p:spPr>
      </p:pic>
      <p:sp>
        <p:nvSpPr>
          <p:cNvPr id="5" name="Zaoblený obdélníkový popisek 4"/>
          <p:cNvSpPr/>
          <p:nvPr/>
        </p:nvSpPr>
        <p:spPr>
          <a:xfrm>
            <a:off x="302680" y="1340768"/>
            <a:ext cx="2232248" cy="208823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Rozměry:</a:t>
            </a:r>
          </a:p>
          <a:p>
            <a:pPr algn="ctr"/>
            <a:r>
              <a:rPr lang="cs-CZ" sz="2400" dirty="0" smtClean="0"/>
              <a:t>a= 8cm</a:t>
            </a:r>
          </a:p>
          <a:p>
            <a:pPr algn="ctr"/>
            <a:r>
              <a:rPr lang="cs-CZ" sz="2400" dirty="0" smtClean="0"/>
              <a:t>v=10cm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84154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čeho je složena síť tohoto pravidelného čtyřbokého jehlanu?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111090"/>
            <a:ext cx="8229600" cy="4937760"/>
          </a:xfrm>
        </p:spPr>
        <p:txBody>
          <a:bodyPr>
            <a:normAutofit/>
          </a:bodyPr>
          <a:lstStyle/>
          <a:p>
            <a:r>
              <a:rPr lang="cs-CZ" dirty="0" smtClean="0"/>
              <a:t>Podstava tvaru  čtverce se stranou 8 cm</a:t>
            </a:r>
          </a:p>
          <a:p>
            <a:r>
              <a:rPr lang="cs-CZ" dirty="0" smtClean="0"/>
              <a:t>4 shodné rovnoramenné trojúhelníky .</a:t>
            </a:r>
          </a:p>
          <a:p>
            <a:endParaRPr lang="cs-CZ" dirty="0"/>
          </a:p>
          <a:p>
            <a:r>
              <a:rPr lang="cs-CZ" dirty="0" smtClean="0"/>
              <a:t>Jaké rozměry mají tyto trojúhelníky?</a:t>
            </a:r>
          </a:p>
          <a:p>
            <a:r>
              <a:rPr lang="cs-CZ" dirty="0" smtClean="0"/>
              <a:t>Základna měří 8 cm a ramena?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Vypočítáme podle Pythagorovy věty: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u= 11,3</a:t>
            </a:r>
          </a:p>
          <a:p>
            <a:pPr marL="0" indent="0">
              <a:buNone/>
            </a:pPr>
            <a:r>
              <a:rPr lang="cs-CZ" dirty="0" smtClean="0"/>
              <a:t>   s</a:t>
            </a:r>
            <a:r>
              <a:rPr lang="cs-CZ" baseline="30000" dirty="0" smtClean="0"/>
              <a:t>2</a:t>
            </a:r>
            <a:r>
              <a:rPr lang="cs-CZ" dirty="0" smtClean="0"/>
              <a:t>= 10</a:t>
            </a:r>
            <a:r>
              <a:rPr lang="cs-CZ" baseline="30000" dirty="0" smtClean="0"/>
              <a:t>2</a:t>
            </a:r>
            <a:r>
              <a:rPr lang="cs-CZ" dirty="0" smtClean="0"/>
              <a:t>+5,7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 = 12,5cm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196752"/>
            <a:ext cx="59766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55576" y="1700808"/>
            <a:ext cx="56886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Rozměry </a:t>
            </a:r>
            <a:endParaRPr lang="cs-CZ" dirty="0"/>
          </a:p>
        </p:txBody>
      </p:sp>
      <p:sp>
        <p:nvSpPr>
          <p:cNvPr id="6" name="Pravoúhlý trojúhelník 5"/>
          <p:cNvSpPr/>
          <p:nvPr/>
        </p:nvSpPr>
        <p:spPr>
          <a:xfrm>
            <a:off x="5112060" y="4374396"/>
            <a:ext cx="1512168" cy="158417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498181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10cm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67052" y="552266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u</a:t>
            </a:r>
            <a:r>
              <a:rPr lang="cs-CZ" dirty="0" smtClean="0"/>
              <a:t>:2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27092" y="490217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55576" y="2636912"/>
            <a:ext cx="56886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5576" y="3140968"/>
            <a:ext cx="56886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092280" y="4581128"/>
            <a:ext cx="1368152" cy="131086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7092280" y="4581128"/>
            <a:ext cx="1368152" cy="13774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7092280" y="4581128"/>
            <a:ext cx="1368152" cy="13108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524328" y="51664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44308" y="580812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8cm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79469" y="4958441"/>
            <a:ext cx="847725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755576" y="4017165"/>
            <a:ext cx="8280920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1163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0" grpId="0" animBg="1"/>
      <p:bldP spid="11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Začínáme.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Připravte si karton na šířku a rýsovací potřeby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Narýsujte čtverec o straně 8 cm a umístěte jej 8 cm od levého spodního okraje.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08920"/>
            <a:ext cx="5042148" cy="3021122"/>
          </a:xfrm>
          <a:prstGeom prst="rect">
            <a:avLst/>
          </a:prstGeom>
          <a:noFill/>
          <a:ln w="9525">
            <a:solidFill>
              <a:schemeClr val="tx1">
                <a:alpha val="73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76324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Pokračujeme.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Najdeme vrchol V. Je vzdálený w od bodu C,D</a:t>
            </a:r>
          </a:p>
          <a:p>
            <a:r>
              <a:rPr lang="cs-CZ" dirty="0" smtClean="0"/>
              <a:t>w= 11,5 cm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Narýsujeme kružnici se středem v bodě V.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2101205" cy="3434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12976"/>
            <a:ext cx="5100704" cy="3168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61548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Pokračujeme.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kružnici odměříme 3 úseky dlouhé 8 cm od bodů C,D.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08920"/>
            <a:ext cx="5067300" cy="3524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96992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Dokončíme konstrukci.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Narýsujeme všechny 4 rovnoramenné trojúhelníky.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00250"/>
            <a:ext cx="5010150" cy="293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77589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Náhled: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0583" y="1219200"/>
            <a:ext cx="6582833" cy="4937125"/>
          </a:xfrm>
        </p:spPr>
      </p:pic>
      <p:sp>
        <p:nvSpPr>
          <p:cNvPr id="5" name="Zaoblený obdélníkový popisek 4"/>
          <p:cNvSpPr/>
          <p:nvPr/>
        </p:nvSpPr>
        <p:spPr>
          <a:xfrm>
            <a:off x="1835696" y="1916832"/>
            <a:ext cx="1512168" cy="115212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Poloměr 11,5 cm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53187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Vystřihneme.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0583" y="1219200"/>
            <a:ext cx="6582833" cy="4937125"/>
          </a:xfrm>
        </p:spPr>
      </p:pic>
    </p:spTree>
    <p:extLst>
      <p:ext uri="{BB962C8B-B14F-4D97-AF65-F5344CB8AC3E}">
        <p14:creationId xmlns:p14="http://schemas.microsoft.com/office/powerpoint/2010/main" xmlns="" val="1037245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Nůžkami zvýrazníme přehyby.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0583" y="1219200"/>
            <a:ext cx="6582833" cy="4937125"/>
          </a:xfrm>
        </p:spPr>
      </p:pic>
    </p:spTree>
    <p:extLst>
      <p:ext uri="{BB962C8B-B14F-4D97-AF65-F5344CB8AC3E}">
        <p14:creationId xmlns:p14="http://schemas.microsoft.com/office/powerpoint/2010/main" xmlns="" val="3236409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Přeložíme.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0583" y="1219200"/>
            <a:ext cx="6582833" cy="4937125"/>
          </a:xfrm>
        </p:spPr>
      </p:pic>
    </p:spTree>
    <p:extLst>
      <p:ext uri="{BB962C8B-B14F-4D97-AF65-F5344CB8AC3E}">
        <p14:creationId xmlns:p14="http://schemas.microsoft.com/office/powerpoint/2010/main" xmlns="" val="2463825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Slepíme.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0583" y="1219200"/>
            <a:ext cx="6582833" cy="4937125"/>
          </a:xfrm>
        </p:spPr>
      </p:pic>
    </p:spTree>
    <p:extLst>
      <p:ext uri="{BB962C8B-B14F-4D97-AF65-F5344CB8AC3E}">
        <p14:creationId xmlns:p14="http://schemas.microsoft.com/office/powerpoint/2010/main" xmlns="" val="2613280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340768"/>
            <a:ext cx="4692550" cy="351941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3374994"/>
            <a:ext cx="4644007" cy="3483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004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Fotografie archiv autora.</a:t>
            </a:r>
          </a:p>
          <a:p>
            <a:r>
              <a:rPr lang="cs-CZ" dirty="0" smtClean="0"/>
              <a:t>Obrázky č. 7,8,9,10 byly vytvořeny v programu GEOGEBRA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8429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</TotalTime>
  <Words>275</Words>
  <Application>Microsoft Office PowerPoint</Application>
  <PresentationFormat>Předvádění na obrazovce (4:3)</PresentationFormat>
  <Paragraphs>66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Původ</vt:lpstr>
      <vt:lpstr>Snímek 1</vt:lpstr>
      <vt:lpstr>Anotace:</vt:lpstr>
      <vt:lpstr>Vyrobte si model jehlanu.</vt:lpstr>
      <vt:lpstr>Co budete potřebovat?</vt:lpstr>
      <vt:lpstr>Budeme vyrábět model pravidelného čtyřbokého jehlanu.</vt:lpstr>
      <vt:lpstr>Z čeho je složena síť tohoto pravidelného čtyřbokého jehlanu?</vt:lpstr>
      <vt:lpstr>Začínáme.</vt:lpstr>
      <vt:lpstr>Pokračujeme.</vt:lpstr>
      <vt:lpstr>Pokračujeme.</vt:lpstr>
      <vt:lpstr>Dokončíme konstrukci.</vt:lpstr>
      <vt:lpstr>Náhled:</vt:lpstr>
      <vt:lpstr>Vystřihneme.</vt:lpstr>
      <vt:lpstr>Nůžkami zvýrazníme přehyby.</vt:lpstr>
      <vt:lpstr>Přeložíme.</vt:lpstr>
      <vt:lpstr>Slepíme.</vt:lpstr>
      <vt:lpstr>Výsledek.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Dum</cp:lastModifiedBy>
  <cp:revision>8</cp:revision>
  <dcterms:created xsi:type="dcterms:W3CDTF">2012-04-14T18:32:07Z</dcterms:created>
  <dcterms:modified xsi:type="dcterms:W3CDTF">2012-06-24T13:14:52Z</dcterms:modified>
</cp:coreProperties>
</file>