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61" r:id="rId2"/>
  </p:sldMasterIdLst>
  <p:notesMasterIdLst>
    <p:notesMasterId r:id="rId14"/>
  </p:notesMasterIdLst>
  <p:sldIdLst>
    <p:sldId id="264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6" r:id="rId11"/>
    <p:sldId id="262" r:id="rId12"/>
    <p:sldId id="26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NÁZEV:VY_32_INOVACE_3.2.9.3.R19_Paule </a:t>
          </a:r>
          <a:r>
            <a:rPr lang="cs-CZ" sz="2000" dirty="0" err="1" smtClean="0"/>
            <a:t>Puhmannś</a:t>
          </a:r>
          <a:r>
            <a:rPr lang="cs-CZ" sz="2000" dirty="0" smtClean="0"/>
            <a:t> </a:t>
          </a:r>
          <a:r>
            <a:rPr lang="cs-CZ" sz="2000" dirty="0" err="1" smtClean="0"/>
            <a:t>Paddelboot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00163F72-8197-425E-861D-AD1F8B012888}" type="pres">
      <dgm:prSet presAssocID="{D8197B8C-B260-4A16-BDF4-0947B075E274}" presName="vertSpace4" presStyleLbl="node1" presStyleIdx="2" presStyleCnt="5"/>
      <dgm:spPr/>
    </dgm:pt>
    <dgm:pt modelId="{D0F35975-DDF1-467B-9CE7-024C45C029A7}" type="pres">
      <dgm:prSet presAssocID="{D8197B8C-B260-4A16-BDF4-0947B075E274}" presName="circle4" presStyleLbl="node1" presStyleIdx="3" presStyleCnt="5"/>
      <dgm:spPr/>
    </dgm:pt>
    <dgm:pt modelId="{9D1097D7-5D23-429E-9C30-09A891233567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8820D59-4E0F-4838-A710-5C5A5B333EAD}" type="pres">
      <dgm:prSet presAssocID="{4C35D32F-0EAB-4CD7-82EE-45574DC2A586}" presName="vertSpace5" presStyleLbl="node1" presStyleIdx="3" presStyleCnt="5"/>
      <dgm:spPr/>
    </dgm:pt>
    <dgm:pt modelId="{E98DEAB6-7F3F-4E33-99F8-D3B5906EAF8B}" type="pres">
      <dgm:prSet presAssocID="{4C35D32F-0EAB-4CD7-82EE-45574DC2A586}" presName="circle5" presStyleLbl="node1" presStyleIdx="4" presStyleCnt="5"/>
      <dgm:spPr/>
    </dgm:pt>
    <dgm:pt modelId="{CBFE68EC-F8B7-41F9-9AFB-45B4AB09F232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58AC89-89D1-433E-8FD0-ABEDF0C3079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D9679C-FB3E-41F6-93C7-876C2C59CC5E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077999-76D2-45B8-995C-FA9F2B548C41}" type="presOf" srcId="{B651F6E3-6281-48DB-9319-2AEAFDAE7572}" destId="{619D679B-A015-4ECF-8348-D1034C574F40}" srcOrd="0" destOrd="0" presId="urn:microsoft.com/office/officeart/2005/8/layout/target3"/>
    <dgm:cxn modelId="{11306112-0570-4488-AE5E-D0F3D0B71548}" type="presOf" srcId="{4C35D32F-0EAB-4CD7-82EE-45574DC2A586}" destId="{6DD9679C-FB3E-41F6-93C7-876C2C59CC5E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F05E206-9A35-48FB-839F-219BC4A8BE40}" type="presOf" srcId="{D1B46980-6531-4606-95E6-44980827E919}" destId="{6140AFEC-043D-4C43-A2F9-D0F5331DF3A3}" srcOrd="0" destOrd="0" presId="urn:microsoft.com/office/officeart/2005/8/layout/target3"/>
    <dgm:cxn modelId="{DC8EE171-E7BA-4ADB-996B-E9F584A80E87}" type="presOf" srcId="{D8197B8C-B260-4A16-BDF4-0947B075E274}" destId="{9D1097D7-5D23-429E-9C30-09A89123356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33A6E74-1D98-460D-A67A-C03788464D87}" type="presOf" srcId="{D1D4F407-5343-4D3F-B5B9-D407B03CAEB4}" destId="{D005CE8C-CC26-4C3E-AC11-E15060ECD759}" srcOrd="0" destOrd="0" presId="urn:microsoft.com/office/officeart/2005/8/layout/target3"/>
    <dgm:cxn modelId="{E2BFC7DA-5D99-4E00-B74F-DDB0578F41B5}" type="presOf" srcId="{4C35D32F-0EAB-4CD7-82EE-45574DC2A586}" destId="{CBFE68EC-F8B7-41F9-9AFB-45B4AB09F232}" srcOrd="0" destOrd="0" presId="urn:microsoft.com/office/officeart/2005/8/layout/target3"/>
    <dgm:cxn modelId="{8E557B79-C820-4C10-80E7-1102BE0E6ABC}" type="presOf" srcId="{D1B46980-6531-4606-95E6-44980827E919}" destId="{2BE915AB-18AA-4053-B92C-3BFC9ED204BB}" srcOrd="1" destOrd="0" presId="urn:microsoft.com/office/officeart/2005/8/layout/target3"/>
    <dgm:cxn modelId="{19FEC859-6446-4509-A6C8-CB6ECE17D252}" type="presOf" srcId="{D1D4F407-5343-4D3F-B5B9-D407B03CAEB4}" destId="{AED2198E-93D5-4001-81B4-73124B309672}" srcOrd="1" destOrd="0" presId="urn:microsoft.com/office/officeart/2005/8/layout/target3"/>
    <dgm:cxn modelId="{51ADF0D2-EEF1-49BC-B88B-4E2358D01C22}" type="presOf" srcId="{D8197B8C-B260-4A16-BDF4-0947B075E274}" destId="{C758AC89-89D1-433E-8FD0-ABEDF0C30793}" srcOrd="1" destOrd="0" presId="urn:microsoft.com/office/officeart/2005/8/layout/target3"/>
    <dgm:cxn modelId="{8CE24602-C378-4E2A-8EDF-0FB960A3C79D}" type="presOf" srcId="{B651F6E3-6281-48DB-9319-2AEAFDAE7572}" destId="{6BB5E863-4638-4E1D-BFDE-399D028AC4ED}" srcOrd="1" destOrd="0" presId="urn:microsoft.com/office/officeart/2005/8/layout/target3"/>
    <dgm:cxn modelId="{41F52BB6-467B-4DC0-91F8-D815803AA2B4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CB42FB6-8AC6-405F-9A55-30CEF66FD813}" type="presParOf" srcId="{333A1088-737F-45CB-B68E-254E46348037}" destId="{F5ABB229-8D3B-4694-996A-96F23CF14429}" srcOrd="0" destOrd="0" presId="urn:microsoft.com/office/officeart/2005/8/layout/target3"/>
    <dgm:cxn modelId="{28FD80D8-15F6-4C88-AD4C-1BBF5A7B5A49}" type="presParOf" srcId="{333A1088-737F-45CB-B68E-254E46348037}" destId="{F41139FD-01EE-4571-8B17-4FB00FC51163}" srcOrd="1" destOrd="0" presId="urn:microsoft.com/office/officeart/2005/8/layout/target3"/>
    <dgm:cxn modelId="{66E37E8A-0DB6-4272-9834-26BD115E4CB5}" type="presParOf" srcId="{333A1088-737F-45CB-B68E-254E46348037}" destId="{D005CE8C-CC26-4C3E-AC11-E15060ECD759}" srcOrd="2" destOrd="0" presId="urn:microsoft.com/office/officeart/2005/8/layout/target3"/>
    <dgm:cxn modelId="{7D9BFDCC-EAA4-4718-AFEF-7D579A2A050A}" type="presParOf" srcId="{333A1088-737F-45CB-B68E-254E46348037}" destId="{2C702D82-9B77-49B7-9568-BB8EB47C3372}" srcOrd="3" destOrd="0" presId="urn:microsoft.com/office/officeart/2005/8/layout/target3"/>
    <dgm:cxn modelId="{723FF717-51A6-41C9-BDBD-FC7B81D64935}" type="presParOf" srcId="{333A1088-737F-45CB-B68E-254E46348037}" destId="{A52A0455-90FF-4808-ABD0-F02540D31D5A}" srcOrd="4" destOrd="0" presId="urn:microsoft.com/office/officeart/2005/8/layout/target3"/>
    <dgm:cxn modelId="{2D22987E-86D0-4BA1-BE63-468B31F90564}" type="presParOf" srcId="{333A1088-737F-45CB-B68E-254E46348037}" destId="{6140AFEC-043D-4C43-A2F9-D0F5331DF3A3}" srcOrd="5" destOrd="0" presId="urn:microsoft.com/office/officeart/2005/8/layout/target3"/>
    <dgm:cxn modelId="{07CA9523-4A45-45B0-BDC1-6A88C7FF7FE9}" type="presParOf" srcId="{333A1088-737F-45CB-B68E-254E46348037}" destId="{9358AC05-5D7D-4327-9F80-1AD486AEA664}" srcOrd="6" destOrd="0" presId="urn:microsoft.com/office/officeart/2005/8/layout/target3"/>
    <dgm:cxn modelId="{7DABDB23-BFB4-4FD9-B035-75036049939D}" type="presParOf" srcId="{333A1088-737F-45CB-B68E-254E46348037}" destId="{313FC574-E1CD-4FB4-B054-0B805CE0447D}" srcOrd="7" destOrd="0" presId="urn:microsoft.com/office/officeart/2005/8/layout/target3"/>
    <dgm:cxn modelId="{ADE7538B-2A2A-4881-B445-340B9DA5FF95}" type="presParOf" srcId="{333A1088-737F-45CB-B68E-254E46348037}" destId="{619D679B-A015-4ECF-8348-D1034C574F40}" srcOrd="8" destOrd="0" presId="urn:microsoft.com/office/officeart/2005/8/layout/target3"/>
    <dgm:cxn modelId="{1296F0FB-6B12-428C-A958-266CE02C2B8E}" type="presParOf" srcId="{333A1088-737F-45CB-B68E-254E46348037}" destId="{00163F72-8197-425E-861D-AD1F8B012888}" srcOrd="9" destOrd="0" presId="urn:microsoft.com/office/officeart/2005/8/layout/target3"/>
    <dgm:cxn modelId="{59FE94D9-5EB9-4F6B-B6AB-2E459ADE0FD3}" type="presParOf" srcId="{333A1088-737F-45CB-B68E-254E46348037}" destId="{D0F35975-DDF1-467B-9CE7-024C45C029A7}" srcOrd="10" destOrd="0" presId="urn:microsoft.com/office/officeart/2005/8/layout/target3"/>
    <dgm:cxn modelId="{21E8E889-785D-4935-A081-5214DBA0F1D3}" type="presParOf" srcId="{333A1088-737F-45CB-B68E-254E46348037}" destId="{9D1097D7-5D23-429E-9C30-09A891233567}" srcOrd="11" destOrd="0" presId="urn:microsoft.com/office/officeart/2005/8/layout/target3"/>
    <dgm:cxn modelId="{9D218FF1-A976-4B4E-89F4-05AD3F3C41B0}" type="presParOf" srcId="{333A1088-737F-45CB-B68E-254E46348037}" destId="{78820D59-4E0F-4838-A710-5C5A5B333EAD}" srcOrd="12" destOrd="0" presId="urn:microsoft.com/office/officeart/2005/8/layout/target3"/>
    <dgm:cxn modelId="{641C2673-D767-43B8-814B-A65723E0FF2A}" type="presParOf" srcId="{333A1088-737F-45CB-B68E-254E46348037}" destId="{E98DEAB6-7F3F-4E33-99F8-D3B5906EAF8B}" srcOrd="13" destOrd="0" presId="urn:microsoft.com/office/officeart/2005/8/layout/target3"/>
    <dgm:cxn modelId="{24CCE963-6991-4F1A-9436-588171214ED1}" type="presParOf" srcId="{333A1088-737F-45CB-B68E-254E46348037}" destId="{CBFE68EC-F8B7-41F9-9AFB-45B4AB09F232}" srcOrd="14" destOrd="0" presId="urn:microsoft.com/office/officeart/2005/8/layout/target3"/>
    <dgm:cxn modelId="{915219D5-5178-4783-90F7-EB6B2054EF47}" type="presParOf" srcId="{333A1088-737F-45CB-B68E-254E46348037}" destId="{AED2198E-93D5-4001-81B4-73124B309672}" srcOrd="15" destOrd="0" presId="urn:microsoft.com/office/officeart/2005/8/layout/target3"/>
    <dgm:cxn modelId="{142CE4BE-E2DB-436B-8E8F-E6741354AB13}" type="presParOf" srcId="{333A1088-737F-45CB-B68E-254E46348037}" destId="{2BE915AB-18AA-4053-B92C-3BFC9ED204BB}" srcOrd="16" destOrd="0" presId="urn:microsoft.com/office/officeart/2005/8/layout/target3"/>
    <dgm:cxn modelId="{78EEFF81-7524-436B-8A3C-8176D925C620}" type="presParOf" srcId="{333A1088-737F-45CB-B68E-254E46348037}" destId="{6BB5E863-4638-4E1D-BFDE-399D028AC4ED}" srcOrd="17" destOrd="0" presId="urn:microsoft.com/office/officeart/2005/8/layout/target3"/>
    <dgm:cxn modelId="{5B6B15E8-0EB4-4651-8DA3-90E73030D88B}" type="presParOf" srcId="{333A1088-737F-45CB-B68E-254E46348037}" destId="{C758AC89-89D1-433E-8FD0-ABEDF0C30793}" srcOrd="18" destOrd="0" presId="urn:microsoft.com/office/officeart/2005/8/layout/target3"/>
    <dgm:cxn modelId="{669D85CF-9AB0-4FEB-9156-0CE58C0D02FC}" type="presParOf" srcId="{333A1088-737F-45CB-B68E-254E46348037}" destId="{6DD9679C-FB3E-41F6-93C7-876C2C59CC5E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NÁZEV:VY_32_INOVACE_3.2.9.3.R19_Paule </a:t>
          </a:r>
          <a:r>
            <a:rPr lang="cs-CZ" sz="2000" kern="1200" dirty="0" err="1" smtClean="0"/>
            <a:t>Puhmannś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Paddelboot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D0F35975-DDF1-467B-9CE7-024C45C029A7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D1097D7-5D23-429E-9C30-09A89123356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98DEAB6-7F3F-4E33-99F8-D3B5906EAF8B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BFE68EC-F8B7-41F9-9AFB-45B4AB09F232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39847B-5F86-4311-8568-F22C7F0F9C4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7E667E-3E2A-436E-8076-2295D17B5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252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268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h 1912"/>
              <a:gd name="T1" fmla="*/ 6 h 1912"/>
              <a:gd name="T2" fmla="*/ 6 h 1912"/>
              <a:gd name="T3" fmla="*/ 60 h 1912"/>
              <a:gd name="T4" fmla="*/ 1912 h 1912"/>
              <a:gd name="T5" fmla="*/ 1912 h 1912"/>
              <a:gd name="T6" fmla="*/ 0 h 1912"/>
              <a:gd name="T7" fmla="*/ 0 h 1912"/>
            </a:gdLst>
            <a:ahLst/>
            <a:cxnLst>
              <a:cxn ang="0">
                <a:pos x="0" y="T0"/>
              </a:cxn>
              <a:cxn ang="0">
                <a:pos x="0" y="T1"/>
              </a:cxn>
              <a:cxn ang="0">
                <a:pos x="0" y="T2"/>
              </a:cxn>
              <a:cxn ang="0">
                <a:pos x="0" y="T3"/>
              </a:cxn>
              <a:cxn ang="0">
                <a:pos x="0" y="T4"/>
              </a:cxn>
              <a:cxn ang="0">
                <a:pos x="0" y="T5"/>
              </a:cxn>
              <a:cxn ang="0">
                <a:pos x="0" y="T6"/>
              </a:cxn>
              <a:cxn ang="0">
                <a:pos x="0" y="T7"/>
              </a:cxn>
            </a:cxnLst>
            <a:rect l="0" t="0" r="r" b="b"/>
            <a:pathLst>
              <a:path h="1912">
                <a:moveTo>
                  <a:pt x="0" y="0"/>
                </a:moveTo>
                <a:lnTo>
                  <a:pt x="0" y="6"/>
                </a:ln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191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B913C55-F23D-4DCF-9F34-A4D9A60DA89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1271" name="Rectangle 7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0B8BEE-28A6-4F6A-AED7-CDF3A7C408A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174443"/>
      </p:ext>
    </p:extLst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4F9D09-BED7-44A4-A016-F66F62E402C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662558"/>
      </p:ext>
    </p:extLst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A965FE-6765-435C-9653-964B2FB1DF5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870892"/>
      </p:ext>
    </p:extLst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858650-A5FB-4F92-8C77-0FAA24D09A8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307545"/>
      </p:ext>
    </p:extLst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34B058-11D0-40F5-A4D9-5CE1CE9E918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847670"/>
      </p:ext>
    </p:extLst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DE5799-EBEE-4266-92D2-44C0133CC80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311834"/>
      </p:ext>
    </p:extLst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BE7270-3515-4FB3-883B-FCFEAED5035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938177"/>
      </p:ext>
    </p:extLst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07A8B7-AFE8-4318-8000-E87659F2534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500587"/>
      </p:ext>
    </p:extLst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76D2C1-DB8E-4119-8F16-3BB57F35F4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484406"/>
      </p:ext>
    </p:extLst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792244-A286-49FA-A074-B87E0FBD0D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72881"/>
      </p:ext>
    </p:extLst>
  </p:cSld>
  <p:clrMapOvr>
    <a:masterClrMapping/>
  </p:clrMapOvr>
  <p:transition spd="med"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691540"/>
      </p:ext>
    </p:extLst>
  </p:cSld>
  <p:clrMapOvr>
    <a:masterClrMapping/>
  </p:clrMapOvr>
  <p:transition spd="med"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21802760"/>
      </p:ext>
    </p:extLst>
  </p:cSld>
  <p:clrMapOvr>
    <a:masterClrMapping/>
  </p:clrMapOvr>
  <p:transition spd="med">
    <p:zo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DDE9EC"/>
                </a:solidFill>
              </a:rPr>
              <a:pPr/>
              <a:t>24.6.2012</a:t>
            </a:fld>
            <a:endParaRPr lang="cs-CZ">
              <a:solidFill>
                <a:srgbClr val="DDE9E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>
              <a:solidFill>
                <a:srgbClr val="DDE9E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0E83AEDF-564D-4DA4-BEF4-0D6F225A6994}" type="slidenum">
              <a:rPr lang="cs-CZ" smtClean="0">
                <a:solidFill>
                  <a:srgbClr val="DDE9EC"/>
                </a:solidFill>
              </a:rPr>
              <a:pPr/>
              <a:t>‹#›</a:t>
            </a:fld>
            <a:endParaRPr lang="cs-CZ">
              <a:solidFill>
                <a:srgbClr val="DDE9EC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5332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61166876"/>
      </p:ext>
    </p:extLst>
  </p:cSld>
  <p:clrMapOvr>
    <a:masterClrMapping/>
  </p:clrMapOvr>
  <p:transition spd="med">
    <p:zoom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17457097"/>
      </p:ext>
    </p:extLst>
  </p:cSld>
  <p:clrMapOvr>
    <a:masterClrMapping/>
  </p:clrMapOvr>
  <p:transition spd="med">
    <p:zoom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586739"/>
      </p:ext>
    </p:extLst>
  </p:cSld>
  <p:clrMapOvr>
    <a:masterClrMapping/>
  </p:clrMapOvr>
  <p:transition spd="med">
    <p:zoom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Gill Sans MT"/>
              <a:cs typeface="+mn-cs"/>
            </a:endParaRPr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314116"/>
      </p:ext>
    </p:extLst>
  </p:cSld>
  <p:clrMapOvr>
    <a:masterClrMapping/>
  </p:clrMapOvr>
  <p:transition spd="med">
    <p:zoom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Gill Sans M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Gill Sans MT"/>
              <a:cs typeface="+mn-cs"/>
            </a:endParaRPr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37254620"/>
      </p:ext>
    </p:extLst>
  </p:cSld>
  <p:clrMapOvr>
    <a:masterClrMapping/>
  </p:clrMapOvr>
  <p:transition spd="med">
    <p:zoom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DDE9EC"/>
                </a:solidFill>
              </a:rPr>
              <a:pPr/>
              <a:t>24.6.2012</a:t>
            </a:fld>
            <a:endParaRPr lang="cs-CZ">
              <a:solidFill>
                <a:srgbClr val="DDE9E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DE9E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DDE9EC"/>
                </a:solidFill>
              </a:rPr>
              <a:pPr/>
              <a:t>‹#›</a:t>
            </a:fld>
            <a:endParaRPr lang="cs-CZ">
              <a:solidFill>
                <a:srgbClr val="DDE9EC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Gill Sans MT"/>
              <a:cs typeface="+mn-cs"/>
            </a:endParaRPr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0242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652695"/>
      </p:ext>
    </p:extLst>
  </p:cSld>
  <p:clrMapOvr>
    <a:masterClrMapping/>
  </p:clrMapOvr>
  <p:transition spd="med">
    <p:zoom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Gill Sans MT"/>
              <a:cs typeface="+mn-cs"/>
            </a:endParaRPr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Gill Sans M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2066972"/>
      </p:ext>
    </p:extLst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fld id="{81E2E026-D049-47BF-BA14-B48F8CBA6FBD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 spd="med">
    <p:zoom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Tahoma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Tahoma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5195B1EC-B9D5-4AFD-9EE8-D006538E7D46}" type="datetimeFigureOut">
              <a:rPr lang="cs-CZ" smtClean="0">
                <a:solidFill>
                  <a:srgbClr val="464653"/>
                </a:solidFill>
                <a:latin typeface="Gill Sans M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24.6.2012</a:t>
            </a:fld>
            <a:endParaRPr lang="cs-CZ">
              <a:solidFill>
                <a:srgbClr val="464653"/>
              </a:solidFill>
              <a:latin typeface="Gill Sans MT"/>
              <a:cs typeface="+mn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srgbClr val="464653"/>
              </a:solidFill>
              <a:latin typeface="Gill Sans MT"/>
              <a:cs typeface="+mn-cs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0E83AEDF-564D-4DA4-BEF4-0D6F225A6994}" type="slidenum">
              <a:rPr lang="cs-CZ" smtClean="0">
                <a:solidFill>
                  <a:srgbClr val="464653"/>
                </a:solidFill>
                <a:latin typeface="Gill Sans M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srgbClr val="464653"/>
              </a:solidFill>
              <a:latin typeface="Gill Sans MT"/>
              <a:cs typeface="+mn-cs"/>
            </a:endParaRPr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Gill Sans MT"/>
              <a:cs typeface="+mn-cs"/>
            </a:endParaRPr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Gill Sans MT"/>
              <a:cs typeface="+mn-cs"/>
            </a:endParaRPr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240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ransition spd="med">
    <p:zoom/>
  </p:transition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IEOgMwS7Uz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9/Europe_countries_map_de_2.p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youtube.com/watch?v=IEOgMwS7Uzo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9/Europe_countries_map_de_2.p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396747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549424"/>
            <a:ext cx="2705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dirty="0">
                <a:solidFill>
                  <a:prstClr val="black"/>
                </a:solidFill>
                <a:latin typeface="Gill Sans MT"/>
                <a:cs typeface="+mn-cs"/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dirty="0">
              <a:solidFill>
                <a:prstClr val="black"/>
              </a:solidFill>
              <a:latin typeface="Gill Sans M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dirty="0">
              <a:solidFill>
                <a:prstClr val="black"/>
              </a:solidFill>
              <a:latin typeface="Gill Sans M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5197714"/>
      </p:ext>
    </p:extLst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zpracováním známé dětské písně Paule </a:t>
            </a:r>
            <a:r>
              <a:rPr lang="cs-CZ" dirty="0" err="1"/>
              <a:t>P</a:t>
            </a:r>
            <a:r>
              <a:rPr lang="cs-CZ" dirty="0" err="1" smtClean="0"/>
              <a:t>uhmannś</a:t>
            </a:r>
            <a:r>
              <a:rPr lang="cs-CZ" dirty="0" smtClean="0"/>
              <a:t> </a:t>
            </a:r>
            <a:r>
              <a:rPr lang="cs-CZ" dirty="0" err="1" smtClean="0"/>
              <a:t>Paddelboot</a:t>
            </a:r>
            <a:r>
              <a:rPr lang="cs-CZ" dirty="0" smtClean="0"/>
              <a:t>, která vypráví o výpravě lodí do různých zemí Evropy. V každé z navštívených zemí přistoupí do lodi další děti, zdraví ostatní ve svém mateřském jazyce. Prezentace je vhodné zařadit po prázdninách nebo před prázdninami. Žáci si zopakují názvy zemí v němčině ( pozor, v písni je ještě uvedena Jugoslávie, je třeba na toto žáky upozornit).  Je možné navázat tématy: cestování, kam pojedeš o prázdninách, Evropa.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769327"/>
      </p:ext>
    </p:extLst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Paule Puhmannś Paddelboot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Výlet pana Paula Puhmanna lodí kolem Evropy</a:t>
            </a:r>
          </a:p>
        </p:txBody>
      </p:sp>
      <p:pic>
        <p:nvPicPr>
          <p:cNvPr id="2053" name="Picture 5" descr="C:\Users\ivana\AppData\Local\Microsoft\Windows\Temporary Internet Files\Content.IE5\BPJFRPEV\MP9004226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48680"/>
            <a:ext cx="3059832" cy="204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Mapa Evropy</a:t>
            </a:r>
          </a:p>
        </p:txBody>
      </p:sp>
      <p:pic>
        <p:nvPicPr>
          <p:cNvPr id="3078" name="Picture 6" descr="mapa_evropy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1560513"/>
            <a:ext cx="7777162" cy="48641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Text písně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>
                <a:hlinkClick r:id="rId2"/>
              </a:rPr>
              <a:t>http://www.youtube.com/watch?v=IEOgMwS7Uzo</a:t>
            </a:r>
            <a:endParaRPr lang="cs-CZ" sz="2400"/>
          </a:p>
        </p:txBody>
      </p:sp>
      <p:pic>
        <p:nvPicPr>
          <p:cNvPr id="4101" name="Picture 5" descr="C:\Users\ivana\AppData\Local\Microsoft\Windows\Temporary Internet Files\Content.IE5\BPJFRPEV\MP9004304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40968"/>
            <a:ext cx="3140968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Kam pluli?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5" name="Picture 5" descr="europa_karte_d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3789363"/>
            <a:ext cx="2592388" cy="168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File:Europe countries map de 2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341438"/>
            <a:ext cx="8099425" cy="535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Názvy států v němčině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Německo                   </a:t>
            </a:r>
            <a:r>
              <a:rPr lang="cs-CZ" dirty="0" err="1"/>
              <a:t>D</a:t>
            </a:r>
            <a:r>
              <a:rPr lang="cs-CZ" dirty="0" err="1" smtClean="0"/>
              <a:t>eutschland</a:t>
            </a:r>
            <a:endParaRPr lang="cs-CZ" dirty="0"/>
          </a:p>
          <a:p>
            <a:r>
              <a:rPr lang="cs-CZ" dirty="0" smtClean="0"/>
              <a:t>Portugalsko                </a:t>
            </a:r>
            <a:r>
              <a:rPr lang="cs-CZ" dirty="0" err="1"/>
              <a:t>P</a:t>
            </a:r>
            <a:r>
              <a:rPr lang="cs-CZ" dirty="0" err="1" smtClean="0"/>
              <a:t>ortugall</a:t>
            </a:r>
            <a:endParaRPr lang="cs-CZ" dirty="0"/>
          </a:p>
          <a:p>
            <a:r>
              <a:rPr lang="cs-CZ" dirty="0" smtClean="0"/>
              <a:t>Španělsko                   </a:t>
            </a:r>
            <a:r>
              <a:rPr lang="cs-CZ" dirty="0" err="1" smtClean="0"/>
              <a:t>Spanien</a:t>
            </a:r>
            <a:endParaRPr lang="cs-CZ" dirty="0"/>
          </a:p>
          <a:p>
            <a:r>
              <a:rPr lang="cs-CZ" dirty="0" smtClean="0"/>
              <a:t>Itálie                          </a:t>
            </a:r>
            <a:r>
              <a:rPr lang="cs-CZ" dirty="0" err="1" smtClean="0"/>
              <a:t>Italien</a:t>
            </a:r>
            <a:endParaRPr lang="cs-CZ" dirty="0"/>
          </a:p>
          <a:p>
            <a:r>
              <a:rPr lang="cs-CZ" dirty="0" smtClean="0"/>
              <a:t>Chorvatsko                  </a:t>
            </a:r>
            <a:r>
              <a:rPr lang="cs-CZ" dirty="0" err="1"/>
              <a:t>K</a:t>
            </a:r>
            <a:r>
              <a:rPr lang="cs-CZ" dirty="0" err="1" smtClean="0"/>
              <a:t>roatien</a:t>
            </a:r>
            <a:endParaRPr lang="cs-CZ" dirty="0"/>
          </a:p>
          <a:p>
            <a:r>
              <a:rPr lang="cs-CZ" dirty="0" smtClean="0"/>
              <a:t>Řecko                         </a:t>
            </a:r>
            <a:r>
              <a:rPr lang="cs-CZ" dirty="0" err="1" smtClean="0"/>
              <a:t>Greechenland</a:t>
            </a:r>
            <a:endParaRPr lang="cs-CZ" dirty="0"/>
          </a:p>
          <a:p>
            <a:r>
              <a:rPr lang="cs-CZ" dirty="0" smtClean="0"/>
              <a:t>Turecko                      T</a:t>
            </a:r>
            <a:r>
              <a:rPr lang="hu-HU" dirty="0" smtClean="0">
                <a:latin typeface="Calibri"/>
              </a:rPr>
              <a:t>űrkei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860032" y="1988840"/>
            <a:ext cx="24482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2474913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49464"/>
            <a:ext cx="2474913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60" y="4221088"/>
            <a:ext cx="2474913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51313"/>
            <a:ext cx="2474913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60" y="5456435"/>
            <a:ext cx="2474913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76575"/>
            <a:ext cx="2474913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Pozdravy v různých jazycích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 err="1"/>
              <a:t>Deutsch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 err="1"/>
              <a:t>Portugiesisch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 err="1"/>
              <a:t>Spanisch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 err="1"/>
              <a:t>Italienisch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 err="1"/>
              <a:t>Kroatisch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 err="1"/>
              <a:t>Griechisch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 smtClean="0"/>
              <a:t>T</a:t>
            </a:r>
            <a:r>
              <a:rPr lang="hu-HU" sz="2800" dirty="0" smtClean="0">
                <a:latin typeface="Calibri"/>
              </a:rPr>
              <a:t>ű</a:t>
            </a:r>
            <a:r>
              <a:rPr lang="cs-CZ" sz="2800" dirty="0" err="1" smtClean="0"/>
              <a:t>rkisch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>
                <a:hlinkClick r:id="rId2"/>
              </a:rPr>
              <a:t>http://www.youtube.com/watch?v=IEOgMwS7Uzo</a:t>
            </a:r>
            <a:endParaRPr lang="cs-CZ" sz="2800" dirty="0"/>
          </a:p>
        </p:txBody>
      </p:sp>
      <p:pic>
        <p:nvPicPr>
          <p:cNvPr id="7172" name="Picture 4" descr="C:\Users\ivana\AppData\Local\Microsoft\Windows\Temporary Internet Files\Content.IE5\VHN3382D\MP9004021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22004"/>
            <a:ext cx="2194592" cy="278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5" name="Picture 5" descr="europa_karte_d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3789363"/>
            <a:ext cx="2592388" cy="168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File:Europe countries map de 2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341438"/>
            <a:ext cx="8099425" cy="535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308304" y="1013768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Marinella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7308304" y="2132856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Ahmed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236296" y="3104555"/>
            <a:ext cx="1800200" cy="9357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Janko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7308304" y="4293096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Pedro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3779912" y="1556792"/>
            <a:ext cx="3456384" cy="392008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4" idx="1"/>
          </p:cNvCxnSpPr>
          <p:nvPr/>
        </p:nvCxnSpPr>
        <p:spPr>
          <a:xfrm flipH="1">
            <a:off x="5724128" y="2528900"/>
            <a:ext cx="1584176" cy="35643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139952" y="3645024"/>
            <a:ext cx="3096344" cy="17281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1691680" y="4797152"/>
            <a:ext cx="5544616" cy="129614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6984922"/>
      </p:ext>
    </p:extLst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Pokuste se odhadnout význam slov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 err="1" smtClean="0"/>
              <a:t>Apfelsinen</a:t>
            </a:r>
            <a:r>
              <a:rPr lang="cs-CZ" dirty="0" smtClean="0"/>
              <a:t>                        chobotnice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smtClean="0"/>
              <a:t>Nu                              olivovník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 err="1" smtClean="0"/>
              <a:t>Tintenfisch</a:t>
            </a:r>
            <a:r>
              <a:rPr lang="cs-CZ" dirty="0" smtClean="0"/>
              <a:t>                        moře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Der </a:t>
            </a:r>
            <a:r>
              <a:rPr lang="cs-CZ" dirty="0" err="1" smtClean="0"/>
              <a:t>Teller</a:t>
            </a:r>
            <a:r>
              <a:rPr lang="cs-CZ" dirty="0" smtClean="0"/>
              <a:t>                          v písku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Er </a:t>
            </a:r>
            <a:r>
              <a:rPr lang="cs-CZ" dirty="0" err="1"/>
              <a:t>ist</a:t>
            </a:r>
            <a:r>
              <a:rPr lang="cs-CZ" dirty="0"/>
              <a:t> </a:t>
            </a:r>
            <a:r>
              <a:rPr lang="cs-CZ" dirty="0" err="1" smtClean="0"/>
              <a:t>angeschwommen</a:t>
            </a:r>
            <a:r>
              <a:rPr lang="cs-CZ" dirty="0" smtClean="0"/>
              <a:t>       pomeranče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Der </a:t>
            </a:r>
            <a:r>
              <a:rPr lang="cs-CZ" dirty="0" err="1" smtClean="0"/>
              <a:t>Olivenbaum</a:t>
            </a:r>
            <a:r>
              <a:rPr lang="cs-CZ" dirty="0" smtClean="0"/>
              <a:t>                 v okamžiku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 smtClean="0"/>
              <a:t>Sand</a:t>
            </a:r>
            <a:r>
              <a:rPr lang="cs-CZ" dirty="0" smtClean="0"/>
              <a:t>                            talíř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Die </a:t>
            </a:r>
            <a:r>
              <a:rPr lang="cs-CZ" dirty="0" err="1" smtClean="0"/>
              <a:t>See</a:t>
            </a:r>
            <a:r>
              <a:rPr lang="cs-CZ" dirty="0" smtClean="0"/>
              <a:t>                             on připlaval</a:t>
            </a:r>
            <a:endParaRPr lang="cs-CZ" dirty="0"/>
          </a:p>
          <a:p>
            <a:pPr>
              <a:lnSpc>
                <a:spcPct val="90000"/>
              </a:lnSpc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987824" y="2276872"/>
            <a:ext cx="27363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995936" y="2780928"/>
            <a:ext cx="1728192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347864" y="3284984"/>
            <a:ext cx="2520280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347864" y="3825044"/>
            <a:ext cx="2520280" cy="15481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2987824" y="2204864"/>
            <a:ext cx="2880320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2627784" y="2636912"/>
            <a:ext cx="3240360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2987824" y="3825044"/>
            <a:ext cx="2880320" cy="15481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5076056" y="4599130"/>
            <a:ext cx="792088" cy="13501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Citace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File:Europe </a:t>
            </a:r>
            <a:r>
              <a:rPr lang="cs-CZ" dirty="0" err="1"/>
              <a:t>countries</a:t>
            </a:r>
            <a:r>
              <a:rPr lang="cs-CZ" dirty="0"/>
              <a:t> map de 2.png.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2011-10-28]. Dostupné z WWW: &lt;http://commons.wikimedia.org/wiki/File:Europe_countries_map_de_2.png</a:t>
            </a:r>
            <a:r>
              <a:rPr lang="cs-CZ" dirty="0" smtClean="0"/>
              <a:t>&gt;.</a:t>
            </a:r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ceán">
  <a:themeElements>
    <a:clrScheme name="Oceá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án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á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</Template>
  <TotalTime>50</TotalTime>
  <Words>233</Words>
  <Application>Microsoft Office PowerPoint</Application>
  <PresentationFormat>Předvádění na obrazovce (4:3)</PresentationFormat>
  <Paragraphs>49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Oceán</vt:lpstr>
      <vt:lpstr>Původ</vt:lpstr>
      <vt:lpstr>Prezentace aplikace PowerPoint</vt:lpstr>
      <vt:lpstr>Anotace:</vt:lpstr>
      <vt:lpstr>Paule Puhmannś Paddelboot</vt:lpstr>
      <vt:lpstr>Mapa Evropy</vt:lpstr>
      <vt:lpstr>Text písně</vt:lpstr>
      <vt:lpstr>Kam pluli?</vt:lpstr>
      <vt:lpstr>Názvy států v němčině</vt:lpstr>
      <vt:lpstr>Pozdravy v různých jazycích</vt:lpstr>
      <vt:lpstr>Woher kommen sie?</vt:lpstr>
      <vt:lpstr>Pokuste se odhadnout význam slov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Paule Puhmannś Paddelboot</dc:title>
  <dc:creator>ivana</dc:creator>
  <cp:lastModifiedBy>ivana</cp:lastModifiedBy>
  <cp:revision>9</cp:revision>
  <dcterms:created xsi:type="dcterms:W3CDTF">2011-08-02T08:24:13Z</dcterms:created>
  <dcterms:modified xsi:type="dcterms:W3CDTF">2012-06-24T13:57:14Z</dcterms:modified>
</cp:coreProperties>
</file>