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67" r:id="rId3"/>
    <p:sldId id="256" r:id="rId4"/>
    <p:sldId id="265" r:id="rId5"/>
    <p:sldId id="268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NÁZEV:VY_32_INOVACE_3.2.9.3.R16_Woher </a:t>
          </a:r>
          <a:r>
            <a:rPr lang="cs-CZ" sz="2000" dirty="0" err="1" smtClean="0"/>
            <a:t>kommt</a:t>
          </a:r>
          <a:r>
            <a:rPr lang="cs-CZ" sz="2000" dirty="0" smtClean="0"/>
            <a:t>…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Německý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00163F72-8197-425E-861D-AD1F8B012888}" type="pres">
      <dgm:prSet presAssocID="{D8197B8C-B260-4A16-BDF4-0947B075E274}" presName="vertSpace4" presStyleLbl="node1" presStyleIdx="2" presStyleCnt="5"/>
      <dgm:spPr/>
    </dgm:pt>
    <dgm:pt modelId="{D0F35975-DDF1-467B-9CE7-024C45C029A7}" type="pres">
      <dgm:prSet presAssocID="{D8197B8C-B260-4A16-BDF4-0947B075E274}" presName="circle4" presStyleLbl="node1" presStyleIdx="3" presStyleCnt="5"/>
      <dgm:spPr/>
    </dgm:pt>
    <dgm:pt modelId="{9D1097D7-5D23-429E-9C30-09A891233567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8820D59-4E0F-4838-A710-5C5A5B333EAD}" type="pres">
      <dgm:prSet presAssocID="{4C35D32F-0EAB-4CD7-82EE-45574DC2A586}" presName="vertSpace5" presStyleLbl="node1" presStyleIdx="3" presStyleCnt="5"/>
      <dgm:spPr/>
    </dgm:pt>
    <dgm:pt modelId="{E98DEAB6-7F3F-4E33-99F8-D3B5906EAF8B}" type="pres">
      <dgm:prSet presAssocID="{4C35D32F-0EAB-4CD7-82EE-45574DC2A586}" presName="circle5" presStyleLbl="node1" presStyleIdx="4" presStyleCnt="5"/>
      <dgm:spPr/>
    </dgm:pt>
    <dgm:pt modelId="{CBFE68EC-F8B7-41F9-9AFB-45B4AB09F232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58AC89-89D1-433E-8FD0-ABEDF0C3079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D9679C-FB3E-41F6-93C7-876C2C59CC5E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CAB930-77EB-4B9D-8281-4991725886BD}" type="presOf" srcId="{4C35D32F-0EAB-4CD7-82EE-45574DC2A586}" destId="{6DD9679C-FB3E-41F6-93C7-876C2C59CC5E}" srcOrd="1" destOrd="0" presId="urn:microsoft.com/office/officeart/2005/8/layout/target3"/>
    <dgm:cxn modelId="{C8515DAC-6F53-4D04-B7AA-1E9CDD466E2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BBCC47E-D362-414D-84AA-DF1561DABAEE}" type="presOf" srcId="{4C35D32F-0EAB-4CD7-82EE-45574DC2A586}" destId="{CBFE68EC-F8B7-41F9-9AFB-45B4AB09F23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4A2F606-073C-4916-9887-C506EF0C7A7B}" type="presOf" srcId="{D1B46980-6531-4606-95E6-44980827E919}" destId="{2BE915AB-18AA-4053-B92C-3BFC9ED204BB}" srcOrd="1" destOrd="0" presId="urn:microsoft.com/office/officeart/2005/8/layout/target3"/>
    <dgm:cxn modelId="{71B5CE58-F663-4ECC-BEFB-6DED1DAD6197}" type="presOf" srcId="{B651F6E3-6281-48DB-9319-2AEAFDAE7572}" destId="{6BB5E863-4638-4E1D-BFDE-399D028AC4ED}" srcOrd="1" destOrd="0" presId="urn:microsoft.com/office/officeart/2005/8/layout/target3"/>
    <dgm:cxn modelId="{5EF7C6D8-C3E0-4270-9A59-A94334E213C2}" type="presOf" srcId="{D8197B8C-B260-4A16-BDF4-0947B075E274}" destId="{9D1097D7-5D23-429E-9C30-09A891233567}" srcOrd="0" destOrd="0" presId="urn:microsoft.com/office/officeart/2005/8/layout/target3"/>
    <dgm:cxn modelId="{5C2C8C7A-6B09-41F8-B6E9-592962C3ED8C}" type="presOf" srcId="{B651F6E3-6281-48DB-9319-2AEAFDAE7572}" destId="{619D679B-A015-4ECF-8348-D1034C574F40}" srcOrd="0" destOrd="0" presId="urn:microsoft.com/office/officeart/2005/8/layout/target3"/>
    <dgm:cxn modelId="{0F0414CB-44F0-423A-B992-68F0931BABC8}" type="presOf" srcId="{D8197B8C-B260-4A16-BDF4-0947B075E274}" destId="{C758AC89-89D1-433E-8FD0-ABEDF0C3079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59D691C-603B-4033-8974-77AE91A4CE9E}" type="presOf" srcId="{757F3AB3-0718-4624-B441-E567A8F0AB56}" destId="{333A1088-737F-45CB-B68E-254E46348037}" srcOrd="0" destOrd="0" presId="urn:microsoft.com/office/officeart/2005/8/layout/target3"/>
    <dgm:cxn modelId="{8B8827A8-464D-4B89-9FA7-87C293A5E9B3}" type="presOf" srcId="{D1D4F407-5343-4D3F-B5B9-D407B03CAEB4}" destId="{AED2198E-93D5-4001-81B4-73124B309672}" srcOrd="1" destOrd="0" presId="urn:microsoft.com/office/officeart/2005/8/layout/target3"/>
    <dgm:cxn modelId="{E127040E-E6D9-4307-8BEB-A1DD6EC3B4F5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E2AC964-DD38-4DD4-9781-269517397566}" type="presParOf" srcId="{333A1088-737F-45CB-B68E-254E46348037}" destId="{F5ABB229-8D3B-4694-996A-96F23CF14429}" srcOrd="0" destOrd="0" presId="urn:microsoft.com/office/officeart/2005/8/layout/target3"/>
    <dgm:cxn modelId="{322C3895-7843-4B4A-8641-C5EEA49266AF}" type="presParOf" srcId="{333A1088-737F-45CB-B68E-254E46348037}" destId="{F41139FD-01EE-4571-8B17-4FB00FC51163}" srcOrd="1" destOrd="0" presId="urn:microsoft.com/office/officeart/2005/8/layout/target3"/>
    <dgm:cxn modelId="{BD6458CE-B03A-465F-B83D-258371D32609}" type="presParOf" srcId="{333A1088-737F-45CB-B68E-254E46348037}" destId="{D005CE8C-CC26-4C3E-AC11-E15060ECD759}" srcOrd="2" destOrd="0" presId="urn:microsoft.com/office/officeart/2005/8/layout/target3"/>
    <dgm:cxn modelId="{1668ECAF-3D44-4564-9C47-FBF4F4E15452}" type="presParOf" srcId="{333A1088-737F-45CB-B68E-254E46348037}" destId="{2C702D82-9B77-49B7-9568-BB8EB47C3372}" srcOrd="3" destOrd="0" presId="urn:microsoft.com/office/officeart/2005/8/layout/target3"/>
    <dgm:cxn modelId="{5B92D3E6-8DE9-41D2-A265-9090398570B3}" type="presParOf" srcId="{333A1088-737F-45CB-B68E-254E46348037}" destId="{A52A0455-90FF-4808-ABD0-F02540D31D5A}" srcOrd="4" destOrd="0" presId="urn:microsoft.com/office/officeart/2005/8/layout/target3"/>
    <dgm:cxn modelId="{4544045D-4418-429F-B90E-EDF93BC840B5}" type="presParOf" srcId="{333A1088-737F-45CB-B68E-254E46348037}" destId="{6140AFEC-043D-4C43-A2F9-D0F5331DF3A3}" srcOrd="5" destOrd="0" presId="urn:microsoft.com/office/officeart/2005/8/layout/target3"/>
    <dgm:cxn modelId="{18C74F6E-A5EE-4CE6-BEE4-FC62AF2A260C}" type="presParOf" srcId="{333A1088-737F-45CB-B68E-254E46348037}" destId="{9358AC05-5D7D-4327-9F80-1AD486AEA664}" srcOrd="6" destOrd="0" presId="urn:microsoft.com/office/officeart/2005/8/layout/target3"/>
    <dgm:cxn modelId="{A65EC848-79DF-49C0-B864-84B45F026FA1}" type="presParOf" srcId="{333A1088-737F-45CB-B68E-254E46348037}" destId="{313FC574-E1CD-4FB4-B054-0B805CE0447D}" srcOrd="7" destOrd="0" presId="urn:microsoft.com/office/officeart/2005/8/layout/target3"/>
    <dgm:cxn modelId="{69A4DFCE-E752-49A5-878E-BEE613BF476A}" type="presParOf" srcId="{333A1088-737F-45CB-B68E-254E46348037}" destId="{619D679B-A015-4ECF-8348-D1034C574F40}" srcOrd="8" destOrd="0" presId="urn:microsoft.com/office/officeart/2005/8/layout/target3"/>
    <dgm:cxn modelId="{CE0BDA5F-8282-4605-9402-5CFCADBC8F60}" type="presParOf" srcId="{333A1088-737F-45CB-B68E-254E46348037}" destId="{00163F72-8197-425E-861D-AD1F8B012888}" srcOrd="9" destOrd="0" presId="urn:microsoft.com/office/officeart/2005/8/layout/target3"/>
    <dgm:cxn modelId="{8728600A-8297-4386-8F12-DC3698A24F02}" type="presParOf" srcId="{333A1088-737F-45CB-B68E-254E46348037}" destId="{D0F35975-DDF1-467B-9CE7-024C45C029A7}" srcOrd="10" destOrd="0" presId="urn:microsoft.com/office/officeart/2005/8/layout/target3"/>
    <dgm:cxn modelId="{B04657C6-C1C7-4F9C-8C1E-9928BE54593D}" type="presParOf" srcId="{333A1088-737F-45CB-B68E-254E46348037}" destId="{9D1097D7-5D23-429E-9C30-09A891233567}" srcOrd="11" destOrd="0" presId="urn:microsoft.com/office/officeart/2005/8/layout/target3"/>
    <dgm:cxn modelId="{8F03C437-7C5F-4147-B5FA-EE7C2B4359C4}" type="presParOf" srcId="{333A1088-737F-45CB-B68E-254E46348037}" destId="{78820D59-4E0F-4838-A710-5C5A5B333EAD}" srcOrd="12" destOrd="0" presId="urn:microsoft.com/office/officeart/2005/8/layout/target3"/>
    <dgm:cxn modelId="{03830505-4E0E-43F5-B281-E0E7B25CE254}" type="presParOf" srcId="{333A1088-737F-45CB-B68E-254E46348037}" destId="{E98DEAB6-7F3F-4E33-99F8-D3B5906EAF8B}" srcOrd="13" destOrd="0" presId="urn:microsoft.com/office/officeart/2005/8/layout/target3"/>
    <dgm:cxn modelId="{F3E2C945-D7C3-4DEF-B412-0F246C187704}" type="presParOf" srcId="{333A1088-737F-45CB-B68E-254E46348037}" destId="{CBFE68EC-F8B7-41F9-9AFB-45B4AB09F232}" srcOrd="14" destOrd="0" presId="urn:microsoft.com/office/officeart/2005/8/layout/target3"/>
    <dgm:cxn modelId="{7151B44F-B60A-41D1-9168-513D9E203A97}" type="presParOf" srcId="{333A1088-737F-45CB-B68E-254E46348037}" destId="{AED2198E-93D5-4001-81B4-73124B309672}" srcOrd="15" destOrd="0" presId="urn:microsoft.com/office/officeart/2005/8/layout/target3"/>
    <dgm:cxn modelId="{5884C689-2C78-4D0B-A01E-92944C061AAB}" type="presParOf" srcId="{333A1088-737F-45CB-B68E-254E46348037}" destId="{2BE915AB-18AA-4053-B92C-3BFC9ED204BB}" srcOrd="16" destOrd="0" presId="urn:microsoft.com/office/officeart/2005/8/layout/target3"/>
    <dgm:cxn modelId="{329C7913-0E14-4531-BD30-98A9ADE5C9F6}" type="presParOf" srcId="{333A1088-737F-45CB-B68E-254E46348037}" destId="{6BB5E863-4638-4E1D-BFDE-399D028AC4ED}" srcOrd="17" destOrd="0" presId="urn:microsoft.com/office/officeart/2005/8/layout/target3"/>
    <dgm:cxn modelId="{C89CAE9B-4818-4C57-AEA1-5F00AB3C45F2}" type="presParOf" srcId="{333A1088-737F-45CB-B68E-254E46348037}" destId="{C758AC89-89D1-433E-8FD0-ABEDF0C30793}" srcOrd="18" destOrd="0" presId="urn:microsoft.com/office/officeart/2005/8/layout/target3"/>
    <dgm:cxn modelId="{208984C7-8019-468B-ABE7-DAD45C947930}" type="presParOf" srcId="{333A1088-737F-45CB-B68E-254E46348037}" destId="{6DD9679C-FB3E-41F6-93C7-876C2C59CC5E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NÁZEV:VY_32_INOVACE_3.2.9.3.R16_Woher </a:t>
          </a:r>
          <a:r>
            <a:rPr lang="cs-CZ" sz="2000" kern="1200" dirty="0" err="1" smtClean="0"/>
            <a:t>kommt</a:t>
          </a:r>
          <a:r>
            <a:rPr lang="cs-CZ" sz="2000" kern="1200" dirty="0" smtClean="0"/>
            <a:t>…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D0F35975-DDF1-467B-9CE7-024C45C029A7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D1097D7-5D23-429E-9C30-09A89123356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Německý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98DEAB6-7F3F-4E33-99F8-D3B5906EAF8B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BFE68EC-F8B7-41F9-9AFB-45B4AB09F232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E74717-99AB-40BD-BF2D-01D48620B9F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49A175-0E69-4157-8E56-C80BAA6BDA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282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764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710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032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527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149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573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976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000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50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161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068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C7B959-487F-48D9-8517-12D258E192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285CC-1C57-449D-9B88-757CA88D9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184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" TargetMode="External"/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954478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549424"/>
            <a:ext cx="2705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449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je procvičení konverzace na téma: </a:t>
            </a:r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…?“, „</a:t>
            </a:r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?“</a:t>
            </a:r>
          </a:p>
          <a:p>
            <a:r>
              <a:rPr lang="cs-CZ" dirty="0" smtClean="0"/>
              <a:t>Žáci postupně hádají podle fotografií známé osobnosti a odpovídají na otázky. Procvičují si názvy jednotlivých států a na závěr sloveso „</a:t>
            </a:r>
            <a:r>
              <a:rPr lang="cs-CZ" dirty="0" err="1" smtClean="0"/>
              <a:t>sprechen</a:t>
            </a:r>
            <a:r>
              <a:rPr lang="cs-CZ" dirty="0" smtClean="0"/>
              <a:t>“ a otázku, jakým jazykem umí hovořit.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044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ivana\AppData\Local\Microsoft\Windows\Temporary Internet Files\Content.IE5\KO5MMGFY\MP9003029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501008"/>
            <a:ext cx="1818201" cy="25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38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5382171" cy="4381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76256" y="1995944"/>
            <a:ext cx="667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Akif</a:t>
            </a:r>
            <a:endParaRPr lang="cs-CZ" sz="2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427984" y="2457609"/>
            <a:ext cx="2448272" cy="27715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23928" y="522920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Aus</a:t>
            </a:r>
            <a:r>
              <a:rPr lang="cs-CZ" sz="2400" dirty="0" smtClean="0"/>
              <a:t> der T</a:t>
            </a:r>
            <a:r>
              <a:rPr lang="hu-HU" sz="2400" dirty="0" smtClean="0">
                <a:latin typeface="Calibri"/>
              </a:rPr>
              <a:t>űrkei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306896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Frida</a:t>
            </a:r>
            <a:endParaRPr lang="cs-CZ" sz="2400" dirty="0"/>
          </a:p>
        </p:txBody>
      </p:sp>
      <p:cxnSp>
        <p:nvCxnSpPr>
          <p:cNvPr id="10" name="Přímá spojnice se šipkou 9"/>
          <p:cNvCxnSpPr>
            <a:stCxn id="8" idx="1"/>
          </p:cNvCxnSpPr>
          <p:nvPr/>
        </p:nvCxnSpPr>
        <p:spPr>
          <a:xfrm flipH="1">
            <a:off x="2699792" y="3299793"/>
            <a:ext cx="4032448" cy="12093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339752" y="4365104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Aus</a:t>
            </a:r>
            <a:r>
              <a:rPr lang="cs-CZ" sz="2000" dirty="0" smtClean="0"/>
              <a:t> </a:t>
            </a:r>
            <a:r>
              <a:rPr lang="hu-HU" sz="2000" dirty="0" smtClean="0"/>
              <a:t>Osterreich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390445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Marco</a:t>
            </a:r>
            <a:endParaRPr lang="cs-CZ" sz="2400" dirty="0"/>
          </a:p>
        </p:txBody>
      </p:sp>
      <p:cxnSp>
        <p:nvCxnSpPr>
          <p:cNvPr id="14" name="Přímá spojnice se šipkou 13"/>
          <p:cNvCxnSpPr>
            <a:stCxn id="12" idx="1"/>
          </p:cNvCxnSpPr>
          <p:nvPr/>
        </p:nvCxnSpPr>
        <p:spPr>
          <a:xfrm flipH="1">
            <a:off x="2699792" y="4135289"/>
            <a:ext cx="4032448" cy="9498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051720" y="508518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Aus</a:t>
            </a:r>
            <a:r>
              <a:rPr lang="cs-CZ" sz="2000" dirty="0" smtClean="0"/>
              <a:t> </a:t>
            </a:r>
            <a:r>
              <a:rPr lang="cs-CZ" sz="2000" dirty="0" err="1" smtClean="0"/>
              <a:t>Italien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494116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Ewa</a:t>
            </a:r>
            <a:endParaRPr lang="cs-CZ" sz="2400" dirty="0"/>
          </a:p>
        </p:txBody>
      </p:sp>
      <p:cxnSp>
        <p:nvCxnSpPr>
          <p:cNvPr id="18" name="Přímá spojnice se šipkou 17"/>
          <p:cNvCxnSpPr>
            <a:stCxn id="16" idx="1"/>
          </p:cNvCxnSpPr>
          <p:nvPr/>
        </p:nvCxnSpPr>
        <p:spPr>
          <a:xfrm flipH="1" flipV="1">
            <a:off x="3158629" y="3904456"/>
            <a:ext cx="3717627" cy="12675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555776" y="3530625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Aus</a:t>
            </a:r>
            <a:r>
              <a:rPr lang="cs-CZ" sz="2000" dirty="0" smtClean="0"/>
              <a:t> Polen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6071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5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Europäische</a:t>
            </a:r>
            <a:r>
              <a:rPr lang="cs-CZ" dirty="0" smtClean="0"/>
              <a:t> Union.</a:t>
            </a:r>
            <a:endParaRPr lang="cs-CZ" dirty="0"/>
          </a:p>
        </p:txBody>
      </p:sp>
      <p:pic>
        <p:nvPicPr>
          <p:cNvPr id="4" name="Zástupný symbol pro obsah 3" descr="s_tab_evropska_unie_cz.pdf - Adobe Reader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7769" y="1600200"/>
            <a:ext cx="6508462" cy="4525963"/>
          </a:xfrm>
        </p:spPr>
      </p:pic>
    </p:spTree>
    <p:extLst>
      <p:ext uri="{BB962C8B-B14F-4D97-AF65-F5344CB8AC3E}">
        <p14:creationId xmlns:p14="http://schemas.microsoft.com/office/powerpoint/2010/main" val="155666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2854251" cy="3948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788024" y="2708920"/>
            <a:ext cx="2808312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</a:t>
            </a:r>
            <a:r>
              <a:rPr lang="hu-HU" sz="2400" dirty="0" smtClean="0"/>
              <a:t>őnigin Elisabeth kommt </a:t>
            </a:r>
            <a:r>
              <a:rPr lang="cs-CZ" sz="2400" dirty="0" err="1"/>
              <a:t>a</a:t>
            </a:r>
            <a:r>
              <a:rPr lang="cs-CZ" sz="2400" dirty="0" err="1" smtClean="0"/>
              <a:t>us</a:t>
            </a:r>
            <a:r>
              <a:rPr lang="cs-CZ" sz="2400" dirty="0" smtClean="0"/>
              <a:t> </a:t>
            </a:r>
            <a:r>
              <a:rPr lang="cs-CZ" sz="2400" dirty="0" err="1" smtClean="0"/>
              <a:t>England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899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3235821" cy="3892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644008" y="2420888"/>
            <a:ext cx="3600400" cy="25922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Kaká </a:t>
            </a:r>
            <a:r>
              <a:rPr lang="cs-CZ" sz="2400" dirty="0" err="1" smtClean="0"/>
              <a:t>kommt</a:t>
            </a:r>
            <a:r>
              <a:rPr lang="cs-CZ" sz="2400" dirty="0" smtClean="0"/>
              <a:t> </a:t>
            </a:r>
            <a:r>
              <a:rPr lang="cs-CZ" sz="2400" dirty="0" err="1" smtClean="0"/>
              <a:t>aus</a:t>
            </a:r>
            <a:r>
              <a:rPr lang="cs-CZ" sz="2400" dirty="0" smtClean="0"/>
              <a:t> </a:t>
            </a:r>
            <a:r>
              <a:rPr lang="cs-CZ" sz="2400" dirty="0" err="1" smtClean="0"/>
              <a:t>Brasilien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81475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48880"/>
            <a:ext cx="356235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572000" y="2564904"/>
            <a:ext cx="4104456" cy="28083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Gerard</a:t>
            </a:r>
            <a:r>
              <a:rPr lang="cs-CZ" sz="2400" dirty="0" smtClean="0"/>
              <a:t> </a:t>
            </a:r>
            <a:r>
              <a:rPr lang="cs-CZ" sz="2400" dirty="0" err="1" smtClean="0"/>
              <a:t>Depardieu</a:t>
            </a:r>
            <a:r>
              <a:rPr lang="cs-CZ" sz="2400" dirty="0" smtClean="0"/>
              <a:t> </a:t>
            </a:r>
            <a:r>
              <a:rPr lang="cs-CZ" sz="2400" dirty="0" err="1" smtClean="0"/>
              <a:t>kommt</a:t>
            </a:r>
            <a:r>
              <a:rPr lang="cs-CZ" sz="2400" dirty="0" smtClean="0"/>
              <a:t> </a:t>
            </a:r>
            <a:r>
              <a:rPr lang="cs-CZ" sz="2400" dirty="0" err="1" smtClean="0"/>
              <a:t>aus</a:t>
            </a:r>
            <a:r>
              <a:rPr lang="cs-CZ" sz="2400" dirty="0" smtClean="0"/>
              <a:t> </a:t>
            </a:r>
            <a:r>
              <a:rPr lang="cs-CZ" sz="2400" dirty="0" err="1" smtClean="0"/>
              <a:t>Frankreich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4432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256" y="2132856"/>
            <a:ext cx="2612941" cy="4009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211960" y="2708920"/>
            <a:ext cx="4176464" cy="28803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Karel Gott </a:t>
            </a:r>
            <a:r>
              <a:rPr lang="cs-CZ" sz="2400" dirty="0" err="1" smtClean="0"/>
              <a:t>kommt</a:t>
            </a:r>
            <a:r>
              <a:rPr lang="cs-CZ" sz="2400" dirty="0" smtClean="0"/>
              <a:t> </a:t>
            </a:r>
            <a:r>
              <a:rPr lang="cs-CZ" sz="2400" dirty="0" err="1" smtClean="0"/>
              <a:t>aus</a:t>
            </a:r>
            <a:r>
              <a:rPr lang="cs-CZ" sz="2400" dirty="0" smtClean="0"/>
              <a:t> </a:t>
            </a:r>
            <a:r>
              <a:rPr lang="cs-CZ" sz="2400" dirty="0" err="1" smtClean="0"/>
              <a:t>Tschechien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1389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20888"/>
            <a:ext cx="3024336" cy="3822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211960" y="2780928"/>
            <a:ext cx="3888432" cy="266429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Sebastian </a:t>
            </a:r>
            <a:r>
              <a:rPr lang="cs-CZ" sz="2400" dirty="0" err="1" smtClean="0"/>
              <a:t>Vettel</a:t>
            </a:r>
            <a:r>
              <a:rPr lang="cs-CZ" sz="2400" dirty="0" smtClean="0"/>
              <a:t> </a:t>
            </a:r>
            <a:r>
              <a:rPr lang="cs-CZ" sz="2400" dirty="0" err="1" smtClean="0"/>
              <a:t>kommt</a:t>
            </a:r>
            <a:r>
              <a:rPr lang="cs-CZ" sz="2400" dirty="0" smtClean="0"/>
              <a:t> </a:t>
            </a:r>
            <a:r>
              <a:rPr lang="cs-CZ" sz="2400" dirty="0" err="1" smtClean="0"/>
              <a:t>aus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Deutschland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6136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590" y="1916832"/>
            <a:ext cx="2720330" cy="3886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067944" y="2708920"/>
            <a:ext cx="4320480" cy="25922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Petra </a:t>
            </a:r>
            <a:r>
              <a:rPr lang="cs-CZ" sz="2400" dirty="0" err="1"/>
              <a:t>K</a:t>
            </a:r>
            <a:r>
              <a:rPr lang="cs-CZ" sz="2400" dirty="0" err="1" smtClean="0"/>
              <a:t>vitová</a:t>
            </a:r>
            <a:r>
              <a:rPr lang="cs-CZ" sz="2400" dirty="0" smtClean="0"/>
              <a:t> </a:t>
            </a:r>
            <a:r>
              <a:rPr lang="cs-CZ" sz="2400" dirty="0" err="1" smtClean="0"/>
              <a:t>kommt</a:t>
            </a:r>
            <a:r>
              <a:rPr lang="cs-CZ" sz="2400" dirty="0" smtClean="0"/>
              <a:t> </a:t>
            </a:r>
            <a:r>
              <a:rPr lang="cs-CZ" sz="2400" dirty="0" err="1" smtClean="0"/>
              <a:t>aus</a:t>
            </a:r>
            <a:r>
              <a:rPr lang="cs-CZ" sz="2400" dirty="0" smtClean="0"/>
              <a:t> </a:t>
            </a:r>
            <a:r>
              <a:rPr lang="cs-CZ" sz="2400" dirty="0" err="1" smtClean="0"/>
              <a:t>Tschechien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9933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Sprichst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Sprichst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Englisch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899592" y="4365104"/>
            <a:ext cx="2016224" cy="12961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Gut</a:t>
            </a:r>
            <a:endParaRPr lang="cs-CZ" sz="2400" dirty="0"/>
          </a:p>
        </p:txBody>
      </p:sp>
      <p:sp>
        <p:nvSpPr>
          <p:cNvPr id="5" name="Oválný popisek 4"/>
          <p:cNvSpPr/>
          <p:nvPr/>
        </p:nvSpPr>
        <p:spPr>
          <a:xfrm>
            <a:off x="3491880" y="4293096"/>
            <a:ext cx="2160240" cy="12961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Sehr</a:t>
            </a:r>
            <a:r>
              <a:rPr lang="cs-CZ" sz="2400" dirty="0" smtClean="0"/>
              <a:t> gut</a:t>
            </a:r>
            <a:endParaRPr lang="cs-CZ" sz="2400" dirty="0"/>
          </a:p>
        </p:txBody>
      </p:sp>
      <p:sp>
        <p:nvSpPr>
          <p:cNvPr id="6" name="Oválný popisek 5"/>
          <p:cNvSpPr/>
          <p:nvPr/>
        </p:nvSpPr>
        <p:spPr>
          <a:xfrm>
            <a:off x="6156176" y="4005064"/>
            <a:ext cx="2232248" cy="158417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Ein</a:t>
            </a:r>
            <a:r>
              <a:rPr lang="cs-CZ" sz="2400" dirty="0" smtClean="0"/>
              <a:t> </a:t>
            </a:r>
            <a:r>
              <a:rPr lang="cs-CZ" sz="2400" dirty="0" err="1" smtClean="0"/>
              <a:t>wenig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788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err="1"/>
              <a:t>Lander</a:t>
            </a:r>
            <a:r>
              <a:rPr lang="cs-CZ" dirty="0"/>
              <a:t> in Europa.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2012-05-02]. Dostupné z: http://upload.wikimedia.org/wikipedia/commons/6/6e/Europe_countries_map_de.png </a:t>
            </a:r>
            <a:endParaRPr lang="cs-CZ" dirty="0" smtClean="0"/>
          </a:p>
          <a:p>
            <a:r>
              <a:rPr lang="cs-CZ" dirty="0" smtClean="0"/>
              <a:t>Elizabeth II.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2012-05-01]. Dostupné z: http://cs.wikipedia.org/wiki/Soubor:Elizabeth_II_greets_NASA_GSFC_employees,_May_8,_2007_edit.jpg </a:t>
            </a:r>
          </a:p>
          <a:p>
            <a:r>
              <a:rPr lang="cs-CZ" dirty="0" smtClean="0"/>
              <a:t>Kaká </a:t>
            </a:r>
            <a:r>
              <a:rPr lang="cs-CZ" dirty="0" err="1" smtClean="0"/>
              <a:t>vs</a:t>
            </a:r>
            <a:r>
              <a:rPr lang="cs-CZ" dirty="0" smtClean="0"/>
              <a:t> Real </a:t>
            </a:r>
            <a:r>
              <a:rPr lang="cs-CZ" dirty="0" err="1" smtClean="0"/>
              <a:t>Sociedad</a:t>
            </a:r>
            <a:r>
              <a:rPr lang="cs-CZ" dirty="0" smtClean="0"/>
              <a:t> 2011.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2012-05-01]. Dostupné z: http://de.wikipedia.org/w/index.php?title=Datei:Kak%C3%A1_vs_Real_Sociedad_2011.jpg&amp;filetimestamp=20111213044347 </a:t>
            </a:r>
          </a:p>
          <a:p>
            <a:r>
              <a:rPr lang="cs-CZ" dirty="0" err="1" smtClean="0"/>
              <a:t>Gerard</a:t>
            </a:r>
            <a:r>
              <a:rPr lang="cs-CZ" dirty="0" smtClean="0"/>
              <a:t> </a:t>
            </a:r>
            <a:r>
              <a:rPr lang="cs-CZ" dirty="0" err="1" smtClean="0"/>
              <a:t>Depardieu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2012-05-01]. Dostupné z: http://cs.wikipedia.org/wiki/Soubor:G%C3%A9rard_Depardieu_2008.jpg </a:t>
            </a:r>
          </a:p>
          <a:p>
            <a:r>
              <a:rPr lang="cs-CZ" dirty="0" smtClean="0"/>
              <a:t>KG Karel Gott.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2012-05-01]. Dostupné z: http://en.wikipedia.org/wiki/File:Kg-foto13.jpg </a:t>
            </a:r>
          </a:p>
          <a:p>
            <a:r>
              <a:rPr lang="cs-CZ" dirty="0" smtClean="0"/>
              <a:t>Sebastian </a:t>
            </a:r>
            <a:r>
              <a:rPr lang="cs-CZ" dirty="0" err="1" smtClean="0"/>
              <a:t>Vettel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2012-04-22]. Dostupné z: http://de.wikipedia.org/w/index.php?title=Datei:Sebastian_Vettel_2011_Sebastian_Vettel_in_Yokohama.jpg&amp;filetimestamp=20111010114003 </a:t>
            </a:r>
          </a:p>
          <a:p>
            <a:r>
              <a:rPr lang="cs-CZ" dirty="0" smtClean="0"/>
              <a:t>Petra </a:t>
            </a:r>
            <a:r>
              <a:rPr lang="cs-CZ" dirty="0" err="1" smtClean="0"/>
              <a:t>Kvitová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2012-05-01]. Dostupné z: http://en.wikipedia.org/wiki/File:Petra_Kvitova_Final_Wimbledon_2011.jpg </a:t>
            </a:r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r>
              <a:rPr lang="cs-CZ" dirty="0" smtClean="0"/>
              <a:t>Evropská unie- zdroj: </a:t>
            </a:r>
            <a:r>
              <a:rPr lang="cs-CZ" dirty="0" smtClean="0">
                <a:hlinkClick r:id="rId3"/>
              </a:rPr>
              <a:t>www.datakabinet.cz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0659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</TotalTime>
  <Words>420</Words>
  <Application>Microsoft Office PowerPoint</Application>
  <PresentationFormat>Předvádění na obrazovce (4:3)</PresentationFormat>
  <Paragraphs>53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Anotace.</vt:lpstr>
      <vt:lpstr>Woher kommt…</vt:lpstr>
      <vt:lpstr>Woher kommt…</vt:lpstr>
      <vt:lpstr>Europäische Union.</vt:lpstr>
      <vt:lpstr>Wer ist das? Woher kommt sie?</vt:lpstr>
      <vt:lpstr>Wer ist das? Woher kommt er?</vt:lpstr>
      <vt:lpstr>Wer ist das? Woher kommt er?</vt:lpstr>
      <vt:lpstr>Wer ist das? Woher kommt er?</vt:lpstr>
      <vt:lpstr>Wer ist das? Woher kommt er?</vt:lpstr>
      <vt:lpstr>Wer ist das? Woher kommt sie?</vt:lpstr>
      <vt:lpstr>Wer bist du? Woher kommst du?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Woher kommt…</dc:title>
  <dc:creator>ivana</dc:creator>
  <cp:lastModifiedBy>ivana</cp:lastModifiedBy>
  <cp:revision>7</cp:revision>
  <dcterms:created xsi:type="dcterms:W3CDTF">2012-05-01T17:17:57Z</dcterms:created>
  <dcterms:modified xsi:type="dcterms:W3CDTF">2012-06-24T14:10:17Z</dcterms:modified>
</cp:coreProperties>
</file>