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58" r:id="rId6"/>
    <p:sldId id="260" r:id="rId7"/>
    <p:sldId id="259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NÁZEV:VY_32_INOVACE_3.2.9.3.R14_Wie </a:t>
          </a:r>
          <a:r>
            <a:rPr lang="cs-CZ" sz="2000" dirty="0" err="1" smtClean="0"/>
            <a:t>komme</a:t>
          </a:r>
          <a:r>
            <a:rPr lang="cs-CZ" sz="2000" dirty="0" smtClean="0"/>
            <a:t> </a:t>
          </a:r>
          <a:r>
            <a:rPr lang="cs-CZ" sz="2000" dirty="0" err="1" smtClean="0"/>
            <a:t>ich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RNDr. Ivana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Německý jazyk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00163F72-8197-425E-861D-AD1F8B012888}" type="pres">
      <dgm:prSet presAssocID="{D8197B8C-B260-4A16-BDF4-0947B075E274}" presName="vertSpace4" presStyleLbl="node1" presStyleIdx="2" presStyleCnt="5"/>
      <dgm:spPr/>
    </dgm:pt>
    <dgm:pt modelId="{D0F35975-DDF1-467B-9CE7-024C45C029A7}" type="pres">
      <dgm:prSet presAssocID="{D8197B8C-B260-4A16-BDF4-0947B075E274}" presName="circle4" presStyleLbl="node1" presStyleIdx="3" presStyleCnt="5"/>
      <dgm:spPr/>
    </dgm:pt>
    <dgm:pt modelId="{9D1097D7-5D23-429E-9C30-09A891233567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8820D59-4E0F-4838-A710-5C5A5B333EAD}" type="pres">
      <dgm:prSet presAssocID="{4C35D32F-0EAB-4CD7-82EE-45574DC2A586}" presName="vertSpace5" presStyleLbl="node1" presStyleIdx="3" presStyleCnt="5"/>
      <dgm:spPr/>
    </dgm:pt>
    <dgm:pt modelId="{E98DEAB6-7F3F-4E33-99F8-D3B5906EAF8B}" type="pres">
      <dgm:prSet presAssocID="{4C35D32F-0EAB-4CD7-82EE-45574DC2A586}" presName="circle5" presStyleLbl="node1" presStyleIdx="4" presStyleCnt="5"/>
      <dgm:spPr/>
    </dgm:pt>
    <dgm:pt modelId="{CBFE68EC-F8B7-41F9-9AFB-45B4AB09F232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58AC89-89D1-433E-8FD0-ABEDF0C3079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D9679C-FB3E-41F6-93C7-876C2C59CC5E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9DA25A7-A620-435C-B721-867F011DF1E4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E761B2D-F961-4D13-9684-90C1038F4E14}" type="presOf" srcId="{D8197B8C-B260-4A16-BDF4-0947B075E274}" destId="{C758AC89-89D1-433E-8FD0-ABEDF0C30793}" srcOrd="1" destOrd="0" presId="urn:microsoft.com/office/officeart/2005/8/layout/target3"/>
    <dgm:cxn modelId="{C9DCC6BF-9E2C-4486-961E-C438116BEFCA}" type="presOf" srcId="{B651F6E3-6281-48DB-9319-2AEAFDAE7572}" destId="{6BB5E863-4638-4E1D-BFDE-399D028AC4ED}" srcOrd="1" destOrd="0" presId="urn:microsoft.com/office/officeart/2005/8/layout/target3"/>
    <dgm:cxn modelId="{2B361893-B228-45CD-9D02-FA7441325B6E}" type="presOf" srcId="{D8197B8C-B260-4A16-BDF4-0947B075E274}" destId="{9D1097D7-5D23-429E-9C30-09A891233567}" srcOrd="0" destOrd="0" presId="urn:microsoft.com/office/officeart/2005/8/layout/target3"/>
    <dgm:cxn modelId="{298A5B94-1127-4022-9996-C22F6F6C5760}" type="presOf" srcId="{757F3AB3-0718-4624-B441-E567A8F0AB56}" destId="{333A1088-737F-45CB-B68E-254E46348037}" srcOrd="0" destOrd="0" presId="urn:microsoft.com/office/officeart/2005/8/layout/target3"/>
    <dgm:cxn modelId="{15E9FA0E-CAAE-4F04-A650-0DAD9406F125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63469C1-7023-4159-9F83-9D66AD19C572}" type="presOf" srcId="{D1B46980-6531-4606-95E6-44980827E919}" destId="{6140AFEC-043D-4C43-A2F9-D0F5331DF3A3}" srcOrd="0" destOrd="0" presId="urn:microsoft.com/office/officeart/2005/8/layout/target3"/>
    <dgm:cxn modelId="{A03EFBE1-B25F-4F2D-8413-8A4A797C3746}" type="presOf" srcId="{D1D4F407-5343-4D3F-B5B9-D407B03CAEB4}" destId="{D005CE8C-CC26-4C3E-AC11-E15060ECD759}" srcOrd="0" destOrd="0" presId="urn:microsoft.com/office/officeart/2005/8/layout/target3"/>
    <dgm:cxn modelId="{CCEA4784-F321-46ED-8C4D-DF4B20B5A6D5}" type="presOf" srcId="{4C35D32F-0EAB-4CD7-82EE-45574DC2A586}" destId="{6DD9679C-FB3E-41F6-93C7-876C2C59CC5E}" srcOrd="1" destOrd="0" presId="urn:microsoft.com/office/officeart/2005/8/layout/target3"/>
    <dgm:cxn modelId="{80267FF9-558E-49F6-893D-C55F0D72D1DE}" type="presOf" srcId="{4C35D32F-0EAB-4CD7-82EE-45574DC2A586}" destId="{CBFE68EC-F8B7-41F9-9AFB-45B4AB09F23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A88F102-8FC9-4F3C-97D9-41321711DD16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E6A1996-ADB9-4481-8676-3D1F6634385F}" type="presParOf" srcId="{333A1088-737F-45CB-B68E-254E46348037}" destId="{F5ABB229-8D3B-4694-996A-96F23CF14429}" srcOrd="0" destOrd="0" presId="urn:microsoft.com/office/officeart/2005/8/layout/target3"/>
    <dgm:cxn modelId="{D1739FC6-0B90-4F91-BF33-0B23AC13DA7F}" type="presParOf" srcId="{333A1088-737F-45CB-B68E-254E46348037}" destId="{F41139FD-01EE-4571-8B17-4FB00FC51163}" srcOrd="1" destOrd="0" presId="urn:microsoft.com/office/officeart/2005/8/layout/target3"/>
    <dgm:cxn modelId="{6DCB6E63-9846-45D1-8CC1-02DED4591A81}" type="presParOf" srcId="{333A1088-737F-45CB-B68E-254E46348037}" destId="{D005CE8C-CC26-4C3E-AC11-E15060ECD759}" srcOrd="2" destOrd="0" presId="urn:microsoft.com/office/officeart/2005/8/layout/target3"/>
    <dgm:cxn modelId="{379DE2B7-28F2-4D7B-A1C7-F27C97D162DB}" type="presParOf" srcId="{333A1088-737F-45CB-B68E-254E46348037}" destId="{2C702D82-9B77-49B7-9568-BB8EB47C3372}" srcOrd="3" destOrd="0" presId="urn:microsoft.com/office/officeart/2005/8/layout/target3"/>
    <dgm:cxn modelId="{3041ABD5-8FAC-4B75-88AC-5B4337880E0D}" type="presParOf" srcId="{333A1088-737F-45CB-B68E-254E46348037}" destId="{A52A0455-90FF-4808-ABD0-F02540D31D5A}" srcOrd="4" destOrd="0" presId="urn:microsoft.com/office/officeart/2005/8/layout/target3"/>
    <dgm:cxn modelId="{C94EC462-6700-4C0B-BDA2-BB6382C854D7}" type="presParOf" srcId="{333A1088-737F-45CB-B68E-254E46348037}" destId="{6140AFEC-043D-4C43-A2F9-D0F5331DF3A3}" srcOrd="5" destOrd="0" presId="urn:microsoft.com/office/officeart/2005/8/layout/target3"/>
    <dgm:cxn modelId="{81748AC7-95E3-4BEF-AFBC-3F6DD2289F11}" type="presParOf" srcId="{333A1088-737F-45CB-B68E-254E46348037}" destId="{9358AC05-5D7D-4327-9F80-1AD486AEA664}" srcOrd="6" destOrd="0" presId="urn:microsoft.com/office/officeart/2005/8/layout/target3"/>
    <dgm:cxn modelId="{86DE0D45-0D9D-4F9A-94B4-E8C9910BB80F}" type="presParOf" srcId="{333A1088-737F-45CB-B68E-254E46348037}" destId="{313FC574-E1CD-4FB4-B054-0B805CE0447D}" srcOrd="7" destOrd="0" presId="urn:microsoft.com/office/officeart/2005/8/layout/target3"/>
    <dgm:cxn modelId="{A7584A11-6778-45A9-90B4-3BD7AC6193AB}" type="presParOf" srcId="{333A1088-737F-45CB-B68E-254E46348037}" destId="{619D679B-A015-4ECF-8348-D1034C574F40}" srcOrd="8" destOrd="0" presId="urn:microsoft.com/office/officeart/2005/8/layout/target3"/>
    <dgm:cxn modelId="{9E768DDF-9F45-485E-A030-B9A883CA1133}" type="presParOf" srcId="{333A1088-737F-45CB-B68E-254E46348037}" destId="{00163F72-8197-425E-861D-AD1F8B012888}" srcOrd="9" destOrd="0" presId="urn:microsoft.com/office/officeart/2005/8/layout/target3"/>
    <dgm:cxn modelId="{C2A6D13F-9E9C-43BB-A13C-15AE2463B4A5}" type="presParOf" srcId="{333A1088-737F-45CB-B68E-254E46348037}" destId="{D0F35975-DDF1-467B-9CE7-024C45C029A7}" srcOrd="10" destOrd="0" presId="urn:microsoft.com/office/officeart/2005/8/layout/target3"/>
    <dgm:cxn modelId="{61E71BFE-85A1-4C8F-AF5E-34D7A8627FF2}" type="presParOf" srcId="{333A1088-737F-45CB-B68E-254E46348037}" destId="{9D1097D7-5D23-429E-9C30-09A891233567}" srcOrd="11" destOrd="0" presId="urn:microsoft.com/office/officeart/2005/8/layout/target3"/>
    <dgm:cxn modelId="{07C01C73-9C44-4D0A-9125-5D67A3135A76}" type="presParOf" srcId="{333A1088-737F-45CB-B68E-254E46348037}" destId="{78820D59-4E0F-4838-A710-5C5A5B333EAD}" srcOrd="12" destOrd="0" presId="urn:microsoft.com/office/officeart/2005/8/layout/target3"/>
    <dgm:cxn modelId="{AAC26CD0-7941-42BE-B817-A4D86C6CD0A1}" type="presParOf" srcId="{333A1088-737F-45CB-B68E-254E46348037}" destId="{E98DEAB6-7F3F-4E33-99F8-D3B5906EAF8B}" srcOrd="13" destOrd="0" presId="urn:microsoft.com/office/officeart/2005/8/layout/target3"/>
    <dgm:cxn modelId="{AA0CACBD-B795-44EA-871A-42713513621C}" type="presParOf" srcId="{333A1088-737F-45CB-B68E-254E46348037}" destId="{CBFE68EC-F8B7-41F9-9AFB-45B4AB09F232}" srcOrd="14" destOrd="0" presId="urn:microsoft.com/office/officeart/2005/8/layout/target3"/>
    <dgm:cxn modelId="{AD3DA5A0-7881-4A11-8406-4105A5832CF0}" type="presParOf" srcId="{333A1088-737F-45CB-B68E-254E46348037}" destId="{AED2198E-93D5-4001-81B4-73124B309672}" srcOrd="15" destOrd="0" presId="urn:microsoft.com/office/officeart/2005/8/layout/target3"/>
    <dgm:cxn modelId="{2CD0F5C3-5D14-48A0-B445-3C0961B2CEC0}" type="presParOf" srcId="{333A1088-737F-45CB-B68E-254E46348037}" destId="{2BE915AB-18AA-4053-B92C-3BFC9ED204BB}" srcOrd="16" destOrd="0" presId="urn:microsoft.com/office/officeart/2005/8/layout/target3"/>
    <dgm:cxn modelId="{98168C2C-CCFF-4102-A00F-8C4D407ADD6C}" type="presParOf" srcId="{333A1088-737F-45CB-B68E-254E46348037}" destId="{6BB5E863-4638-4E1D-BFDE-399D028AC4ED}" srcOrd="17" destOrd="0" presId="urn:microsoft.com/office/officeart/2005/8/layout/target3"/>
    <dgm:cxn modelId="{09D306CB-E17F-4941-A60F-A6FE41C509CC}" type="presParOf" srcId="{333A1088-737F-45CB-B68E-254E46348037}" destId="{C758AC89-89D1-433E-8FD0-ABEDF0C30793}" srcOrd="18" destOrd="0" presId="urn:microsoft.com/office/officeart/2005/8/layout/target3"/>
    <dgm:cxn modelId="{0CCBC46B-2407-45A0-AB4F-4BA29269A501}" type="presParOf" srcId="{333A1088-737F-45CB-B68E-254E46348037}" destId="{6DD9679C-FB3E-41F6-93C7-876C2C59CC5E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RNDr. Ivana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NÁZEV:VY_32_INOVACE_3.2.9.3.R14_Wie </a:t>
          </a:r>
          <a:r>
            <a:rPr lang="cs-CZ" sz="2000" kern="1200" dirty="0" err="1" smtClean="0"/>
            <a:t>komme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ich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D0F35975-DDF1-467B-9CE7-024C45C029A7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D1097D7-5D23-429E-9C30-09A89123356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Německý jazyk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98DEAB6-7F3F-4E33-99F8-D3B5906EAF8B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BFE68EC-F8B7-41F9-9AFB-45B4AB09F232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1E14BE-A9B2-4C8A-8B29-0D026E063C50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7D92F2-7820-4362-BE3D-6452EA3C20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379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9EC22BB-404F-4CD4-B3C8-1623F79F2771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23D124B-AEC2-4310-8CF1-452E0946EC7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ag.citysam.de/stadtplan-prag/stadtplan-altstaedter-ring.ht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3831607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355976" y="2549424"/>
            <a:ext cx="2705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2302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jako doplněk tématu:</a:t>
            </a:r>
          </a:p>
          <a:p>
            <a:pPr marL="0" indent="0">
              <a:buNone/>
            </a:pPr>
            <a:r>
              <a:rPr lang="cs-CZ" dirty="0" smtClean="0"/>
              <a:t> „Orientace ve městě“. Žáci si nejprve připomenou některá slovíčka  a fráze. Potom je procvičují podle jednoduchého popisu cesty, kde po kliknutí myši se objeví 4 stanoviště. Další téma je vázané na Prahu. Popisují cestu podle skutečné mapy a zároveň se seznamují s názvy pamětihodností. Na závěr je zařazena </a:t>
            </a:r>
            <a:r>
              <a:rPr lang="cs-CZ" smtClean="0"/>
              <a:t>slovní zásoba </a:t>
            </a:r>
            <a:r>
              <a:rPr lang="cs-CZ" dirty="0" smtClean="0"/>
              <a:t>o </a:t>
            </a:r>
            <a:r>
              <a:rPr lang="cs-CZ" smtClean="0"/>
              <a:t>dopravních prostředcích.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43161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komme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08768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Slovíčka- </a:t>
            </a:r>
            <a:r>
              <a:rPr lang="cs-CZ" dirty="0" err="1" smtClean="0"/>
              <a:t>Vokabeln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Ulice                  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Strasse</a:t>
            </a:r>
            <a:endParaRPr lang="cs-CZ" dirty="0" smtClean="0"/>
          </a:p>
          <a:p>
            <a:r>
              <a:rPr lang="cs-CZ" dirty="0" smtClean="0"/>
              <a:t>Rovně                  </a:t>
            </a:r>
            <a:r>
              <a:rPr lang="cs-CZ" dirty="0" err="1" smtClean="0"/>
              <a:t>geradeaus</a:t>
            </a:r>
            <a:endParaRPr lang="cs-CZ" dirty="0" smtClean="0"/>
          </a:p>
          <a:p>
            <a:r>
              <a:rPr lang="cs-CZ" dirty="0" smtClean="0"/>
              <a:t>Doprava             </a:t>
            </a:r>
            <a:r>
              <a:rPr lang="cs-CZ" dirty="0" err="1" smtClean="0"/>
              <a:t>rechts</a:t>
            </a:r>
            <a:endParaRPr lang="cs-CZ" dirty="0" smtClean="0"/>
          </a:p>
          <a:p>
            <a:r>
              <a:rPr lang="cs-CZ" smtClean="0"/>
              <a:t>Doleva               </a:t>
            </a:r>
            <a:r>
              <a:rPr lang="cs-CZ" dirty="0" err="1" smtClean="0"/>
              <a:t>links</a:t>
            </a:r>
            <a:r>
              <a:rPr lang="cs-CZ" dirty="0" smtClean="0"/>
              <a:t> </a:t>
            </a:r>
          </a:p>
          <a:p>
            <a:r>
              <a:rPr lang="cs-CZ" dirty="0" smtClean="0"/>
              <a:t>Přejít                   </a:t>
            </a:r>
            <a:r>
              <a:rPr lang="hu-HU" dirty="0" smtClean="0">
                <a:latin typeface="Calibri"/>
              </a:rPr>
              <a:t>űberqueren</a:t>
            </a:r>
            <a:endParaRPr lang="cs-CZ" dirty="0" smtClean="0"/>
          </a:p>
          <a:p>
            <a:r>
              <a:rPr lang="cs-CZ" dirty="0" smtClean="0"/>
              <a:t>Vedle                   </a:t>
            </a:r>
            <a:r>
              <a:rPr lang="cs-CZ" dirty="0" err="1" smtClean="0"/>
              <a:t>neben</a:t>
            </a:r>
            <a:endParaRPr lang="cs-CZ" dirty="0" smtClean="0"/>
          </a:p>
          <a:p>
            <a:r>
              <a:rPr lang="cs-CZ" dirty="0" smtClean="0"/>
              <a:t>Nádraží               der </a:t>
            </a:r>
            <a:r>
              <a:rPr lang="cs-CZ" dirty="0" err="1"/>
              <a:t>B</a:t>
            </a:r>
            <a:r>
              <a:rPr lang="cs-CZ" dirty="0" err="1" smtClean="0"/>
              <a:t>ahnhof</a:t>
            </a:r>
            <a:endParaRPr lang="cs-CZ" dirty="0" smtClean="0"/>
          </a:p>
          <a:p>
            <a:r>
              <a:rPr lang="cs-CZ" dirty="0" smtClean="0"/>
              <a:t>Náměstí              der </a:t>
            </a:r>
            <a:r>
              <a:rPr lang="cs-CZ" dirty="0" err="1" smtClean="0"/>
              <a:t>Platz</a:t>
            </a:r>
            <a:endParaRPr lang="cs-CZ" dirty="0" smtClean="0"/>
          </a:p>
          <a:p>
            <a:r>
              <a:rPr lang="cs-CZ" dirty="0" smtClean="0"/>
              <a:t>Křižovatka         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Kreuzung</a:t>
            </a:r>
            <a:endParaRPr lang="cs-CZ" dirty="0" smtClean="0"/>
          </a:p>
          <a:p>
            <a:r>
              <a:rPr lang="cs-CZ" dirty="0" smtClean="0"/>
              <a:t>Obchod               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Geschäft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059832" y="1628800"/>
            <a:ext cx="20882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46400"/>
            <a:ext cx="2109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78200"/>
            <a:ext cx="2109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3811488"/>
            <a:ext cx="2109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0" y="4226768"/>
            <a:ext cx="2109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148" y="4649440"/>
            <a:ext cx="2109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069780"/>
            <a:ext cx="2109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054" y="5526980"/>
            <a:ext cx="2109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518048"/>
            <a:ext cx="2109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060848"/>
            <a:ext cx="2109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C:\Users\ivana\AppData\Local\Microsoft\Windows\Temporary Internet Files\Content.IE5\JGCW0BAA\MP9004009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91948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39468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Fráze: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Jděte  touto ulicí.</a:t>
            </a:r>
          </a:p>
          <a:p>
            <a:r>
              <a:rPr lang="cs-CZ" dirty="0" err="1" smtClean="0"/>
              <a:t>Gehen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Strasse</a:t>
            </a:r>
            <a:r>
              <a:rPr lang="cs-CZ" dirty="0" smtClean="0"/>
              <a:t> </a:t>
            </a:r>
            <a:r>
              <a:rPr lang="cs-CZ" dirty="0" err="1" smtClean="0"/>
              <a:t>entlang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Jděte ke křižovatce.</a:t>
            </a:r>
          </a:p>
          <a:p>
            <a:r>
              <a:rPr lang="cs-CZ" dirty="0" err="1" smtClean="0"/>
              <a:t>Gehen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zur</a:t>
            </a:r>
            <a:r>
              <a:rPr lang="cs-CZ" dirty="0" smtClean="0"/>
              <a:t> </a:t>
            </a:r>
            <a:r>
              <a:rPr lang="cs-CZ" dirty="0" err="1" smtClean="0"/>
              <a:t>Kreuzung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Jak se dostanu na nádraží?</a:t>
            </a:r>
          </a:p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komme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Bahnhof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r>
              <a:rPr lang="cs-CZ" dirty="0" smtClean="0"/>
              <a:t>Jeďte metrem trasou A.</a:t>
            </a:r>
          </a:p>
          <a:p>
            <a:r>
              <a:rPr lang="cs-CZ" dirty="0" err="1" smtClean="0"/>
              <a:t>Nehmen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U- </a:t>
            </a:r>
            <a:r>
              <a:rPr lang="cs-CZ" dirty="0" err="1" smtClean="0"/>
              <a:t>Bahn</a:t>
            </a:r>
            <a:r>
              <a:rPr lang="cs-CZ" dirty="0" smtClean="0"/>
              <a:t> Linie 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7584" y="2060848"/>
            <a:ext cx="468052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00400"/>
            <a:ext cx="47069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75" y="4437112"/>
            <a:ext cx="47069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167" y="5661248"/>
            <a:ext cx="47069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Users\ivana\AppData\Local\Microsoft\Windows\Temporary Internet Files\Content.IE5\VHN3382D\MP9004266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94320"/>
            <a:ext cx="2623317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8124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komme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Hotel?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78160" y="1721734"/>
            <a:ext cx="7467600" cy="4873752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stehst</a:t>
            </a:r>
            <a:r>
              <a:rPr lang="cs-CZ" dirty="0" smtClean="0"/>
              <a:t> </a:t>
            </a:r>
            <a:r>
              <a:rPr lang="cs-CZ" dirty="0" err="1" smtClean="0"/>
              <a:t>hier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331640" y="2492896"/>
            <a:ext cx="42484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5580112" y="1772816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331640" y="2852936"/>
            <a:ext cx="42484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580112" y="2852936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475656" y="3861048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475656" y="4365104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084168" y="1772816"/>
            <a:ext cx="0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6084168" y="3861048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084168" y="4365104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5580112" y="4365104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6084168" y="4365104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bdélník 29"/>
          <p:cNvSpPr/>
          <p:nvPr/>
        </p:nvSpPr>
        <p:spPr>
          <a:xfrm>
            <a:off x="5004048" y="2132856"/>
            <a:ext cx="50405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084168" y="3356992"/>
            <a:ext cx="10081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427984" y="6093296"/>
            <a:ext cx="108012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203848" y="3609020"/>
            <a:ext cx="1008112" cy="252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4860032" y="3356992"/>
            <a:ext cx="50405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132001" y="3033826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Das</a:t>
            </a:r>
            <a:r>
              <a:rPr lang="cs-CZ" dirty="0" smtClean="0">
                <a:solidFill>
                  <a:srgbClr val="FF0000"/>
                </a:solidFill>
              </a:rPr>
              <a:t> Hotel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6084168" y="3068960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Kaufhaus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355976" y="5417869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Bahnhof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355976" y="2966278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Die </a:t>
            </a:r>
            <a:r>
              <a:rPr lang="cs-CZ" dirty="0" err="1" smtClean="0"/>
              <a:t>Apotheke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395216" y="1449650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Blumengeschäft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 rot="16200000">
            <a:off x="4469379" y="4421712"/>
            <a:ext cx="2767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Goethestrasse</a:t>
            </a:r>
            <a:endParaRPr lang="cs-CZ" sz="24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228184" y="39739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Mozartstrasse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2641600" y="248360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Mahlerstrasse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2807804" y="3900829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Schillerstrasse</a:t>
            </a:r>
            <a:endParaRPr lang="cs-CZ" dirty="0"/>
          </a:p>
        </p:txBody>
      </p:sp>
      <p:sp>
        <p:nvSpPr>
          <p:cNvPr id="45" name="Násobení 44"/>
          <p:cNvSpPr/>
          <p:nvPr/>
        </p:nvSpPr>
        <p:spPr>
          <a:xfrm>
            <a:off x="5593916" y="1826652"/>
            <a:ext cx="457200" cy="62636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750" y="2454751"/>
            <a:ext cx="360363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045" y="3916239"/>
            <a:ext cx="360363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456" y="6093296"/>
            <a:ext cx="360363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84161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Besuch</a:t>
            </a:r>
            <a:r>
              <a:rPr lang="cs-CZ" dirty="0" smtClean="0"/>
              <a:t> in Prag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Situace: Přijede k vám návštěva a chce si prohlédnout Prahu a její památky.</a:t>
            </a:r>
          </a:p>
          <a:p>
            <a:r>
              <a:rPr lang="cs-CZ" dirty="0" smtClean="0"/>
              <a:t>Podívejte se na mapu. Co doporučíte? Popište cestu.</a:t>
            </a:r>
          </a:p>
          <a:p>
            <a:endParaRPr lang="cs-CZ" dirty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www.prag.citysam.de/stadtplan-prag/stadtplan-altstaedter-ring.htm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56540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Fuss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, oder…?</a:t>
            </a:r>
            <a:endParaRPr lang="cs-CZ" dirty="0"/>
          </a:p>
        </p:txBody>
      </p:sp>
      <p:pic>
        <p:nvPicPr>
          <p:cNvPr id="4098" name="Picture 2" descr="C:\Users\ivana\AppData\Local\Microsoft\Windows\Temporary Internet Files\Content.IE5\JGCW0BAA\MP900402157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2260685" cy="180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ivana\AppData\Local\Microsoft\Windows\Temporary Internet Files\Content.IE5\BPJFRPEV\MP9004000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220" y="3933056"/>
            <a:ext cx="2220750" cy="17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ivana\AppData\Local\Microsoft\Windows\Temporary Internet Files\Content.IE5\JGCW0BAA\MP90038604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268" y="1556792"/>
            <a:ext cx="2192288" cy="156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ivana\AppData\Local\Microsoft\Windows\Temporary Internet Files\Content.IE5\KO5MMGFY\MP90022758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717032"/>
            <a:ext cx="2157771" cy="1416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879942" y="1924253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Mit</a:t>
            </a:r>
            <a:r>
              <a:rPr lang="cs-CZ" sz="2400" dirty="0" smtClean="0"/>
              <a:t> der </a:t>
            </a:r>
            <a:r>
              <a:rPr lang="cs-CZ" sz="2400" dirty="0" err="1" smtClean="0"/>
              <a:t>Strassenbahn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1124744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Mit</a:t>
            </a:r>
            <a:r>
              <a:rPr lang="cs-CZ" sz="2400" dirty="0" smtClean="0"/>
              <a:t> dem Taxi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5709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Mit</a:t>
            </a:r>
            <a:r>
              <a:rPr lang="cs-CZ" sz="2400" dirty="0" smtClean="0"/>
              <a:t> der U </a:t>
            </a:r>
            <a:r>
              <a:rPr lang="cs-CZ" sz="2400" dirty="0" err="1" smtClean="0"/>
              <a:t>Bahn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56176" y="5133968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Mit</a:t>
            </a:r>
            <a:r>
              <a:rPr lang="cs-CZ" sz="2400" dirty="0" smtClean="0"/>
              <a:t> dem </a:t>
            </a:r>
            <a:r>
              <a:rPr lang="cs-CZ" sz="2400" dirty="0" err="1" smtClean="0"/>
              <a:t>Zug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3533081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>
                <a:solidFill>
                  <a:prstClr val="black"/>
                </a:solidFill>
                <a:latin typeface="Arial" charset="0"/>
                <a:hlinkClick r:id="rId2"/>
              </a:rPr>
              <a:t>http://office.microsoft.com</a:t>
            </a:r>
            <a:endParaRPr lang="cs-CZ" b="1" dirty="0">
              <a:solidFill>
                <a:prstClr val="black"/>
              </a:solidFill>
              <a:latin typeface="Arial" charset="0"/>
            </a:endParaRPr>
          </a:p>
          <a:p>
            <a:r>
              <a:rPr lang="cs-CZ" i="1" dirty="0"/>
              <a:t>Mluvnice němčiny</a:t>
            </a:r>
            <a:r>
              <a:rPr lang="cs-CZ" dirty="0"/>
              <a:t>. 2. vyd. Olomouc: FIN </a:t>
            </a:r>
            <a:r>
              <a:rPr lang="cs-CZ" dirty="0" err="1"/>
              <a:t>Publishing</a:t>
            </a:r>
            <a:r>
              <a:rPr lang="cs-CZ" dirty="0"/>
              <a:t>, 1997. ISBN 80-86002-27-6.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017088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272</Words>
  <Application>Microsoft Office PowerPoint</Application>
  <PresentationFormat>Předvádění na obrazovce (4:3)</PresentationFormat>
  <Paragraphs>60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Anotace.</vt:lpstr>
      <vt:lpstr>Wie komme ich….</vt:lpstr>
      <vt:lpstr>Slovíčka- Vokabeln</vt:lpstr>
      <vt:lpstr>Fráze:</vt:lpstr>
      <vt:lpstr>Wie komme ich zum Hotel?</vt:lpstr>
      <vt:lpstr>Zu Besuch in Prag</vt:lpstr>
      <vt:lpstr>Zu Fuss gehen, oder…?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Wie komme ich….</dc:title>
  <dc:creator>ivana</dc:creator>
  <cp:lastModifiedBy>ivana</cp:lastModifiedBy>
  <cp:revision>5</cp:revision>
  <dcterms:created xsi:type="dcterms:W3CDTF">2012-04-16T15:51:01Z</dcterms:created>
  <dcterms:modified xsi:type="dcterms:W3CDTF">2012-06-24T14:14:36Z</dcterms:modified>
</cp:coreProperties>
</file>