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8" r:id="rId4"/>
    <p:sldId id="257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20.3.2012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03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VY_32_INOVACE_03CJ_3_VYJSLZ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Vyjmenovaná slova po Z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 custLinFactNeighborX="3125" custLinFactNeighborY="-6061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 custLinFactNeighborX="477" custLinFactNeighborY="-705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CDD642-E31C-4CFE-8DD1-50D502859947}" type="presOf" srcId="{39F8B381-5807-488E-AC22-73DD4140ED4A}" destId="{612116FE-9061-44B1-A457-8F1AFBD162E0}" srcOrd="0" destOrd="0" presId="urn:microsoft.com/office/officeart/2005/8/layout/vList2"/>
    <dgm:cxn modelId="{53F5F629-C26E-4982-9E7D-B00DE9E9E221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A445F11-EE6F-491F-A169-28CFA818F387}" type="presOf" srcId="{FBBFC3EA-9D9D-4F3A-BEA6-9C2C0E46BF20}" destId="{ACAD381E-21DC-4C07-8FDD-119C2EC3BB2E}" srcOrd="0" destOrd="0" presId="urn:microsoft.com/office/officeart/2005/8/layout/vList2"/>
    <dgm:cxn modelId="{2E4902DC-9EC5-4A6C-87C5-A4D6A7A69C02}" type="presOf" srcId="{6B0205A6-422D-4956-AD89-0CEBCAE4530D}" destId="{B1DDF1AD-3BC2-43B8-A8D0-A33120EFAF7C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93AB6DD-C85E-4AA7-9F21-6E064F978002}" type="presOf" srcId="{019433A1-1324-4DE1-9E6F-32B851095F74}" destId="{ABF03533-6AD0-44CD-A08E-C9977356B6A8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9BF135C-EEC8-4A4E-B8E2-FEA09FFF6FAB}" type="presOf" srcId="{C73C7642-F245-4585-8F88-243F9FAEF6CA}" destId="{1C4BCB69-D3A6-4CCF-9871-D9B9359B8159}" srcOrd="0" destOrd="0" presId="urn:microsoft.com/office/officeart/2005/8/layout/vList2"/>
    <dgm:cxn modelId="{69303123-A97D-4323-95A3-4EF9B9E337E9}" type="presOf" srcId="{445C7998-7549-48B0-BD68-D4F0167F02E5}" destId="{7B541546-39A7-4633-AED0-6028788110D7}" srcOrd="0" destOrd="0" presId="urn:microsoft.com/office/officeart/2005/8/layout/vList2"/>
    <dgm:cxn modelId="{ED08591B-4ED2-4AB0-B502-B1A9FBE4DC06}" type="presParOf" srcId="{612116FE-9061-44B1-A457-8F1AFBD162E0}" destId="{7B541546-39A7-4633-AED0-6028788110D7}" srcOrd="0" destOrd="0" presId="urn:microsoft.com/office/officeart/2005/8/layout/vList2"/>
    <dgm:cxn modelId="{8603557A-18E9-4B2F-B13A-B8B91E8CA7DC}" type="presParOf" srcId="{612116FE-9061-44B1-A457-8F1AFBD162E0}" destId="{9B9314F6-85CC-4C49-B24D-6AF5DF05D800}" srcOrd="1" destOrd="0" presId="urn:microsoft.com/office/officeart/2005/8/layout/vList2"/>
    <dgm:cxn modelId="{CE997E79-BA7A-469F-BE73-A35A25324FAF}" type="presParOf" srcId="{612116FE-9061-44B1-A457-8F1AFBD162E0}" destId="{ACAD381E-21DC-4C07-8FDD-119C2EC3BB2E}" srcOrd="2" destOrd="0" presId="urn:microsoft.com/office/officeart/2005/8/layout/vList2"/>
    <dgm:cxn modelId="{C832AFEB-F24A-4ED2-8207-6B8FC118AE28}" type="presParOf" srcId="{612116FE-9061-44B1-A457-8F1AFBD162E0}" destId="{208194AD-7544-4854-B7A4-4A67E5453B54}" srcOrd="3" destOrd="0" presId="urn:microsoft.com/office/officeart/2005/8/layout/vList2"/>
    <dgm:cxn modelId="{96AAC232-D3FC-42EF-86EF-342CB391A4A4}" type="presParOf" srcId="{612116FE-9061-44B1-A457-8F1AFBD162E0}" destId="{ABF03533-6AD0-44CD-A08E-C9977356B6A8}" srcOrd="4" destOrd="0" presId="urn:microsoft.com/office/officeart/2005/8/layout/vList2"/>
    <dgm:cxn modelId="{F33A2A27-4D4F-4372-9892-377619AC37C4}" type="presParOf" srcId="{612116FE-9061-44B1-A457-8F1AFBD162E0}" destId="{60E42310-8BB6-41EA-B44F-0BAC7EFC9B2E}" srcOrd="5" destOrd="0" presId="urn:microsoft.com/office/officeart/2005/8/layout/vList2"/>
    <dgm:cxn modelId="{10896D86-3FFB-46A5-B0AF-43AC744A3169}" type="presParOf" srcId="{612116FE-9061-44B1-A457-8F1AFBD162E0}" destId="{1C4BCB69-D3A6-4CCF-9871-D9B9359B8159}" srcOrd="6" destOrd="0" presId="urn:microsoft.com/office/officeart/2005/8/layout/vList2"/>
    <dgm:cxn modelId="{C3F712DC-563F-434D-8A00-5B5A13A4D5C7}" type="presParOf" srcId="{612116FE-9061-44B1-A457-8F1AFBD162E0}" destId="{34DE5943-AAB5-4DC3-B765-99B35FCB6ECD}" srcOrd="7" destOrd="0" presId="urn:microsoft.com/office/officeart/2005/8/layout/vList2"/>
    <dgm:cxn modelId="{3235EF38-D4A2-48BC-A912-7ACDA62EFC08}" type="presParOf" srcId="{612116FE-9061-44B1-A457-8F1AFBD162E0}" destId="{97CBBA99-26B9-4E2D-BA76-BF47FEBF0134}" srcOrd="8" destOrd="0" presId="urn:microsoft.com/office/officeart/2005/8/layout/vList2"/>
    <dgm:cxn modelId="{06E15453-F4AD-4808-A829-66CDCB549751}" type="presParOf" srcId="{612116FE-9061-44B1-A457-8F1AFBD162E0}" destId="{9A22653A-B2DB-4D9E-A633-AD2EC219A723}" srcOrd="9" destOrd="0" presId="urn:microsoft.com/office/officeart/2005/8/layout/vList2"/>
    <dgm:cxn modelId="{CD1C25AB-C972-4B7B-A380-9E749078C0C6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20.3.2012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03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VY_32_INOVACE_03CJ_3_VYJSLZ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Vyjmenovaná slova po Z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 custLinFactNeighborX="3125" custLinFactNeighborY="-6061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 custLinFactNeighborX="477" custLinFactNeighborY="-705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93BAAD-D60C-464C-8EA8-9227C1D591B1}" type="presOf" srcId="{39F8B381-5807-488E-AC22-73DD4140ED4A}" destId="{612116FE-9061-44B1-A457-8F1AFBD162E0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D4F068A1-584B-40BB-91F0-6B5A526C9B97}" type="presOf" srcId="{FBBFC3EA-9D9D-4F3A-BEA6-9C2C0E46BF20}" destId="{ACAD381E-21DC-4C07-8FDD-119C2EC3BB2E}" srcOrd="0" destOrd="0" presId="urn:microsoft.com/office/officeart/2005/8/layout/vList2"/>
    <dgm:cxn modelId="{475D4B9D-486E-4F28-B6BB-123428C23185}" type="presOf" srcId="{C73C7642-F245-4585-8F88-243F9FAEF6CA}" destId="{1C4BCB69-D3A6-4CCF-9871-D9B9359B8159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5715CA9-50C8-4272-8BC7-F04F2C9E59BF}" type="presOf" srcId="{019433A1-1324-4DE1-9E6F-32B851095F74}" destId="{ABF03533-6AD0-44CD-A08E-C9977356B6A8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C35EB34-CCC4-44DD-A92C-C619D1DD9813}" type="presOf" srcId="{445C7998-7549-48B0-BD68-D4F0167F02E5}" destId="{7B541546-39A7-4633-AED0-6028788110D7}" srcOrd="0" destOrd="0" presId="urn:microsoft.com/office/officeart/2005/8/layout/vList2"/>
    <dgm:cxn modelId="{CB498060-E929-451C-9777-E21E32B5C133}" type="presOf" srcId="{6B0205A6-422D-4956-AD89-0CEBCAE4530D}" destId="{B1DDF1AD-3BC2-43B8-A8D0-A33120EFAF7C}" srcOrd="0" destOrd="0" presId="urn:microsoft.com/office/officeart/2005/8/layout/vList2"/>
    <dgm:cxn modelId="{D05963B5-F44B-4112-8358-561DC9E3C827}" type="presOf" srcId="{EBC41103-E2E5-4D48-9B4B-425520D3D098}" destId="{97CBBA99-26B9-4E2D-BA76-BF47FEBF0134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5A0C2187-A72E-4B81-A0EA-43A2914F10A7}" type="presParOf" srcId="{612116FE-9061-44B1-A457-8F1AFBD162E0}" destId="{7B541546-39A7-4633-AED0-6028788110D7}" srcOrd="0" destOrd="0" presId="urn:microsoft.com/office/officeart/2005/8/layout/vList2"/>
    <dgm:cxn modelId="{EAA66D51-F243-422F-910D-DFB07839CC31}" type="presParOf" srcId="{612116FE-9061-44B1-A457-8F1AFBD162E0}" destId="{9B9314F6-85CC-4C49-B24D-6AF5DF05D800}" srcOrd="1" destOrd="0" presId="urn:microsoft.com/office/officeart/2005/8/layout/vList2"/>
    <dgm:cxn modelId="{5A677C1C-DC39-476F-900C-C4228CF01B27}" type="presParOf" srcId="{612116FE-9061-44B1-A457-8F1AFBD162E0}" destId="{ACAD381E-21DC-4C07-8FDD-119C2EC3BB2E}" srcOrd="2" destOrd="0" presId="urn:microsoft.com/office/officeart/2005/8/layout/vList2"/>
    <dgm:cxn modelId="{95DB8A8C-4A50-4CAC-A60C-B40C31F05C67}" type="presParOf" srcId="{612116FE-9061-44B1-A457-8F1AFBD162E0}" destId="{208194AD-7544-4854-B7A4-4A67E5453B54}" srcOrd="3" destOrd="0" presId="urn:microsoft.com/office/officeart/2005/8/layout/vList2"/>
    <dgm:cxn modelId="{40044238-3619-4BC9-8FF6-47F75FB584B4}" type="presParOf" srcId="{612116FE-9061-44B1-A457-8F1AFBD162E0}" destId="{ABF03533-6AD0-44CD-A08E-C9977356B6A8}" srcOrd="4" destOrd="0" presId="urn:microsoft.com/office/officeart/2005/8/layout/vList2"/>
    <dgm:cxn modelId="{CD693F22-800D-4747-80B9-332123DE2D88}" type="presParOf" srcId="{612116FE-9061-44B1-A457-8F1AFBD162E0}" destId="{60E42310-8BB6-41EA-B44F-0BAC7EFC9B2E}" srcOrd="5" destOrd="0" presId="urn:microsoft.com/office/officeart/2005/8/layout/vList2"/>
    <dgm:cxn modelId="{9E409C1D-68BD-4D2C-A8CA-1EFED35C8017}" type="presParOf" srcId="{612116FE-9061-44B1-A457-8F1AFBD162E0}" destId="{1C4BCB69-D3A6-4CCF-9871-D9B9359B8159}" srcOrd="6" destOrd="0" presId="urn:microsoft.com/office/officeart/2005/8/layout/vList2"/>
    <dgm:cxn modelId="{6B42D9C6-B807-413E-999B-06A82022228B}" type="presParOf" srcId="{612116FE-9061-44B1-A457-8F1AFBD162E0}" destId="{34DE5943-AAB5-4DC3-B765-99B35FCB6ECD}" srcOrd="7" destOrd="0" presId="urn:microsoft.com/office/officeart/2005/8/layout/vList2"/>
    <dgm:cxn modelId="{14601B0C-1AD6-474A-8427-C9A91328CC00}" type="presParOf" srcId="{612116FE-9061-44B1-A457-8F1AFBD162E0}" destId="{97CBBA99-26B9-4E2D-BA76-BF47FEBF0134}" srcOrd="8" destOrd="0" presId="urn:microsoft.com/office/officeart/2005/8/layout/vList2"/>
    <dgm:cxn modelId="{0F54DA8D-352E-4463-AC03-4DB339623FE8}" type="presParOf" srcId="{612116FE-9061-44B1-A457-8F1AFBD162E0}" destId="{9A22653A-B2DB-4D9E-A633-AD2EC219A723}" srcOrd="9" destOrd="0" presId="urn:microsoft.com/office/officeart/2005/8/layout/vList2"/>
    <dgm:cxn modelId="{2A25D92A-820D-4E86-BACB-632E1993D0FD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63404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0" y="63404"/>
        <a:ext cx="7234758" cy="694980"/>
      </dsp:txXfrm>
    </dsp:sp>
    <dsp:sp modelId="{ACAD381E-21DC-4C07-8FDD-119C2EC3BB2E}">
      <dsp:nvSpPr>
        <dsp:cNvPr id="0" name=""/>
        <dsp:cNvSpPr/>
      </dsp:nvSpPr>
      <dsp:spPr>
        <a:xfrm>
          <a:off x="0" y="84164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4076"/>
                <a:satOff val="-536"/>
                <a:lumOff val="13262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34076"/>
                <a:satOff val="-536"/>
                <a:lumOff val="13262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34076"/>
                <a:satOff val="-536"/>
                <a:lumOff val="13262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Vlasta Šujanová</a:t>
          </a:r>
          <a:endParaRPr lang="cs-CZ" sz="1800" kern="1200" dirty="0"/>
        </a:p>
      </dsp:txBody>
      <dsp:txXfrm>
        <a:off x="0" y="841645"/>
        <a:ext cx="7234758" cy="694980"/>
      </dsp:txXfrm>
    </dsp:sp>
    <dsp:sp modelId="{ABF03533-6AD0-44CD-A08E-C9977356B6A8}">
      <dsp:nvSpPr>
        <dsp:cNvPr id="0" name=""/>
        <dsp:cNvSpPr/>
      </dsp:nvSpPr>
      <dsp:spPr>
        <a:xfrm>
          <a:off x="0" y="1551869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8152"/>
                <a:satOff val="-1071"/>
                <a:lumOff val="26523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68152"/>
                <a:satOff val="-1071"/>
                <a:lumOff val="26523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68152"/>
                <a:satOff val="-1071"/>
                <a:lumOff val="26523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VY_32_INOVACE_03CJ_3_VYJSLZ</a:t>
          </a:r>
          <a:endParaRPr lang="cs-CZ" sz="1800" kern="1200" dirty="0"/>
        </a:p>
      </dsp:txBody>
      <dsp:txXfrm>
        <a:off x="0" y="1551869"/>
        <a:ext cx="7234758" cy="694980"/>
      </dsp:txXfrm>
    </dsp:sp>
    <dsp:sp modelId="{1C4BCB69-D3A6-4CCF-9871-D9B9359B8159}">
      <dsp:nvSpPr>
        <dsp:cNvPr id="0" name=""/>
        <dsp:cNvSpPr/>
      </dsp:nvSpPr>
      <dsp:spPr>
        <a:xfrm>
          <a:off x="0" y="233528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02229"/>
                <a:satOff val="-1607"/>
                <a:lumOff val="39785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102229"/>
                <a:satOff val="-1607"/>
                <a:lumOff val="39785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102229"/>
                <a:satOff val="-1607"/>
                <a:lumOff val="39785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smtClean="0"/>
            <a:t>Vyjmenovaná slova po Z</a:t>
          </a:r>
          <a:endParaRPr lang="cs-CZ" sz="1800" kern="1200" dirty="0"/>
        </a:p>
      </dsp:txBody>
      <dsp:txXfrm>
        <a:off x="0" y="2335285"/>
        <a:ext cx="7234758" cy="694980"/>
      </dsp:txXfrm>
    </dsp:sp>
    <dsp:sp modelId="{97CBBA99-26B9-4E2D-BA76-BF47FEBF0134}">
      <dsp:nvSpPr>
        <dsp:cNvPr id="0" name=""/>
        <dsp:cNvSpPr/>
      </dsp:nvSpPr>
      <dsp:spPr>
        <a:xfrm>
          <a:off x="0" y="308210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8152"/>
                <a:satOff val="-1071"/>
                <a:lumOff val="26523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68152"/>
                <a:satOff val="-1071"/>
                <a:lumOff val="26523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68152"/>
                <a:satOff val="-1071"/>
                <a:lumOff val="26523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 : 03</a:t>
          </a:r>
          <a:endParaRPr lang="cs-CZ" sz="1800" kern="1200" dirty="0"/>
        </a:p>
      </dsp:txBody>
      <dsp:txXfrm>
        <a:off x="0" y="3082105"/>
        <a:ext cx="7234758" cy="694980"/>
      </dsp:txXfrm>
    </dsp:sp>
    <dsp:sp modelId="{B1DDF1AD-3BC2-43B8-A8D0-A33120EFAF7C}">
      <dsp:nvSpPr>
        <dsp:cNvPr id="0" name=""/>
        <dsp:cNvSpPr/>
      </dsp:nvSpPr>
      <dsp:spPr>
        <a:xfrm>
          <a:off x="0" y="382892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4076"/>
                <a:satOff val="-536"/>
                <a:lumOff val="13262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34076"/>
                <a:satOff val="-536"/>
                <a:lumOff val="13262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34076"/>
                <a:satOff val="-536"/>
                <a:lumOff val="13262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20.3.2012 </a:t>
          </a:r>
          <a:endParaRPr lang="cs-CZ" sz="1800" kern="1200" dirty="0"/>
        </a:p>
      </dsp:txBody>
      <dsp:txXfrm>
        <a:off x="0" y="3828925"/>
        <a:ext cx="7234758" cy="69498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63404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0" y="63404"/>
        <a:ext cx="7234758" cy="694980"/>
      </dsp:txXfrm>
    </dsp:sp>
    <dsp:sp modelId="{ACAD381E-21DC-4C07-8FDD-119C2EC3BB2E}">
      <dsp:nvSpPr>
        <dsp:cNvPr id="0" name=""/>
        <dsp:cNvSpPr/>
      </dsp:nvSpPr>
      <dsp:spPr>
        <a:xfrm>
          <a:off x="0" y="84164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4076"/>
                <a:satOff val="-536"/>
                <a:lumOff val="13262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34076"/>
                <a:satOff val="-536"/>
                <a:lumOff val="13262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34076"/>
                <a:satOff val="-536"/>
                <a:lumOff val="13262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</a:t>
          </a:r>
          <a:r>
            <a:rPr lang="cs-CZ" sz="1800" kern="1200" smtClean="0"/>
            <a:t>: Mgr. </a:t>
          </a:r>
          <a:r>
            <a:rPr lang="cs-CZ" sz="1800" kern="1200" dirty="0" smtClean="0"/>
            <a:t>Vlasta Šujanová</a:t>
          </a:r>
          <a:endParaRPr lang="cs-CZ" sz="1800" kern="1200" dirty="0"/>
        </a:p>
      </dsp:txBody>
      <dsp:txXfrm>
        <a:off x="0" y="841645"/>
        <a:ext cx="7234758" cy="694980"/>
      </dsp:txXfrm>
    </dsp:sp>
    <dsp:sp modelId="{ABF03533-6AD0-44CD-A08E-C9977356B6A8}">
      <dsp:nvSpPr>
        <dsp:cNvPr id="0" name=""/>
        <dsp:cNvSpPr/>
      </dsp:nvSpPr>
      <dsp:spPr>
        <a:xfrm>
          <a:off x="0" y="1551869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8152"/>
                <a:satOff val="-1071"/>
                <a:lumOff val="26523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68152"/>
                <a:satOff val="-1071"/>
                <a:lumOff val="26523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68152"/>
                <a:satOff val="-1071"/>
                <a:lumOff val="26523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VY_32_INOVACE_03CJ_3_VYJSLZ</a:t>
          </a:r>
          <a:endParaRPr lang="cs-CZ" sz="1800" kern="1200" dirty="0"/>
        </a:p>
      </dsp:txBody>
      <dsp:txXfrm>
        <a:off x="0" y="1551869"/>
        <a:ext cx="7234758" cy="694980"/>
      </dsp:txXfrm>
    </dsp:sp>
    <dsp:sp modelId="{1C4BCB69-D3A6-4CCF-9871-D9B9359B8159}">
      <dsp:nvSpPr>
        <dsp:cNvPr id="0" name=""/>
        <dsp:cNvSpPr/>
      </dsp:nvSpPr>
      <dsp:spPr>
        <a:xfrm>
          <a:off x="0" y="233528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02229"/>
                <a:satOff val="-1607"/>
                <a:lumOff val="39785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102229"/>
                <a:satOff val="-1607"/>
                <a:lumOff val="39785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102229"/>
                <a:satOff val="-1607"/>
                <a:lumOff val="39785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smtClean="0"/>
            <a:t>Vyjmenovaná slova po Z</a:t>
          </a:r>
          <a:endParaRPr lang="cs-CZ" sz="1800" kern="1200" dirty="0"/>
        </a:p>
      </dsp:txBody>
      <dsp:txXfrm>
        <a:off x="0" y="2335285"/>
        <a:ext cx="7234758" cy="694980"/>
      </dsp:txXfrm>
    </dsp:sp>
    <dsp:sp modelId="{97CBBA99-26B9-4E2D-BA76-BF47FEBF0134}">
      <dsp:nvSpPr>
        <dsp:cNvPr id="0" name=""/>
        <dsp:cNvSpPr/>
      </dsp:nvSpPr>
      <dsp:spPr>
        <a:xfrm>
          <a:off x="0" y="308210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8152"/>
                <a:satOff val="-1071"/>
                <a:lumOff val="26523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68152"/>
                <a:satOff val="-1071"/>
                <a:lumOff val="26523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68152"/>
                <a:satOff val="-1071"/>
                <a:lumOff val="26523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 : 03</a:t>
          </a:r>
          <a:endParaRPr lang="cs-CZ" sz="1800" kern="1200" dirty="0"/>
        </a:p>
      </dsp:txBody>
      <dsp:txXfrm>
        <a:off x="0" y="3082105"/>
        <a:ext cx="7234758" cy="694980"/>
      </dsp:txXfrm>
    </dsp:sp>
    <dsp:sp modelId="{B1DDF1AD-3BC2-43B8-A8D0-A33120EFAF7C}">
      <dsp:nvSpPr>
        <dsp:cNvPr id="0" name=""/>
        <dsp:cNvSpPr/>
      </dsp:nvSpPr>
      <dsp:spPr>
        <a:xfrm>
          <a:off x="0" y="382892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4076"/>
                <a:satOff val="-536"/>
                <a:lumOff val="13262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34076"/>
                <a:satOff val="-536"/>
                <a:lumOff val="13262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34076"/>
                <a:satOff val="-536"/>
                <a:lumOff val="13262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20.3.2012 </a:t>
          </a:r>
          <a:endParaRPr lang="cs-CZ" sz="1800" kern="1200" dirty="0"/>
        </a:p>
      </dsp:txBody>
      <dsp:txXfrm>
        <a:off x="0" y="3828925"/>
        <a:ext cx="7234758" cy="6949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1003-7466-4910-B105-A1F4AC892D5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6AA7-ADF0-41B4-AFA7-3BF0997522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1003-7466-4910-B105-A1F4AC892D5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6AA7-ADF0-41B4-AFA7-3BF099752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1003-7466-4910-B105-A1F4AC892D5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6AA7-ADF0-41B4-AFA7-3BF099752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1003-7466-4910-B105-A1F4AC892D5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6AA7-ADF0-41B4-AFA7-3BF099752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1003-7466-4910-B105-A1F4AC892D5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6AA7-ADF0-41B4-AFA7-3BF099752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1003-7466-4910-B105-A1F4AC892D5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6AA7-ADF0-41B4-AFA7-3BF099752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1003-7466-4910-B105-A1F4AC892D5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6AA7-ADF0-41B4-AFA7-3BF099752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1003-7466-4910-B105-A1F4AC892D5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6AA7-ADF0-41B4-AFA7-3BF0997522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1003-7466-4910-B105-A1F4AC892D5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6AA7-ADF0-41B4-AFA7-3BF0997522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1003-7466-4910-B105-A1F4AC892D5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6AA7-ADF0-41B4-AFA7-3BF099752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1003-7466-4910-B105-A1F4AC892D5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96AA7-ADF0-41B4-AFA7-3BF099752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98F1003-7466-4910-B105-A1F4AC892D5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FA96AA7-ADF0-41B4-AFA7-3BF0997522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12" Type="http://schemas.microsoft.com/office/2007/relationships/diagramDrawing" Target="../diagrams/drawing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openxmlformats.org/officeDocument/2006/relationships/diagramColors" Target="../diagrams/colors2.xml"/><Relationship Id="rId5" Type="http://schemas.openxmlformats.org/officeDocument/2006/relationships/diagramColors" Target="../diagrams/colors1.xml"/><Relationship Id="rId10" Type="http://schemas.openxmlformats.org/officeDocument/2006/relationships/diagramQuickStyle" Target="../diagrams/quickStyle2.xml"/><Relationship Id="rId4" Type="http://schemas.openxmlformats.org/officeDocument/2006/relationships/diagramQuickStyle" Target="../diagrams/quickStyle1.xml"/><Relationship Id="rId9" Type="http://schemas.openxmlformats.org/officeDocument/2006/relationships/diagramLayout" Target="../diagrams/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68086083"/>
              </p:ext>
            </p:extLst>
          </p:nvPr>
        </p:nvGraphicFramePr>
        <p:xfrm>
          <a:off x="827584" y="476672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08661" y="5157192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68086083"/>
              </p:ext>
            </p:extLst>
          </p:nvPr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xmlns="" val="3472628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 smtClean="0"/>
              <a:t>Prezentace může sloužit jako výkladové, opakovací učivo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</a:t>
            </a:r>
            <a:r>
              <a:rPr lang="cs-CZ" sz="1800" dirty="0" smtClean="0"/>
              <a:t>Vlasta Šujanová</a:t>
            </a:r>
          </a:p>
          <a:p>
            <a:pPr eaLnBrk="1" hangingPunct="1"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 smtClean="0"/>
              <a:t>Čeština</a:t>
            </a:r>
          </a:p>
          <a:p>
            <a:pPr eaLnBrk="1" hangingPunct="1"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Očekávaný </a:t>
            </a: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výstup:</a:t>
            </a:r>
            <a:r>
              <a:rPr lang="cs-CZ" sz="1800" dirty="0"/>
              <a:t> </a:t>
            </a:r>
            <a:r>
              <a:rPr lang="cs-CZ" sz="1800" dirty="0" smtClean="0"/>
              <a:t>seznámení a procvičení vyjmenovaných slov po Z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 smtClean="0"/>
              <a:t>notebook, </a:t>
            </a:r>
            <a:r>
              <a:rPr lang="cs-CZ" sz="1800" dirty="0"/>
              <a:t>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</a:t>
            </a:r>
            <a:r>
              <a:rPr lang="cs-CZ" sz="1800" dirty="0"/>
              <a:t> </a:t>
            </a:r>
            <a:r>
              <a:rPr lang="cs-CZ" sz="1800" dirty="0" smtClean="0"/>
              <a:t>brzy, jazyk, nazývat se, Ruzyně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</a:t>
            </a:r>
            <a:r>
              <a:rPr lang="cs-CZ" sz="1800" dirty="0" smtClean="0"/>
              <a:t>stupeň  3.a 4. roč.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76543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424936" cy="1143000"/>
          </a:xfrm>
        </p:spPr>
        <p:txBody>
          <a:bodyPr>
            <a:noAutofit/>
          </a:bodyPr>
          <a:lstStyle/>
          <a:p>
            <a:r>
              <a:rPr lang="cs-CZ" sz="4800" dirty="0" smtClean="0"/>
              <a:t>Vyjmenovaná  </a:t>
            </a:r>
            <a:r>
              <a:rPr lang="cs-CZ" sz="4800" dirty="0" smtClean="0"/>
              <a:t>slova po  Z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Seznámení s vyjmenovanými slovy </a:t>
            </a:r>
            <a:r>
              <a:rPr lang="cs-CZ" sz="3600" dirty="0" smtClean="0"/>
              <a:t> po </a:t>
            </a:r>
            <a:r>
              <a:rPr lang="cs-CZ" sz="3600" dirty="0" smtClean="0"/>
              <a:t>Z</a:t>
            </a:r>
          </a:p>
          <a:p>
            <a:r>
              <a:rPr lang="cs-CZ" sz="3600" dirty="0" smtClean="0"/>
              <a:t>Dvojice slov</a:t>
            </a:r>
          </a:p>
          <a:p>
            <a:r>
              <a:rPr lang="cs-CZ" sz="3600" dirty="0" smtClean="0"/>
              <a:t>Slova příbuzná</a:t>
            </a:r>
          </a:p>
          <a:p>
            <a:r>
              <a:rPr lang="cs-CZ" sz="3600" dirty="0" smtClean="0"/>
              <a:t>Doplňovací cvičení</a:t>
            </a:r>
          </a:p>
          <a:p>
            <a:endParaRPr lang="cs-CZ" sz="3600" dirty="0"/>
          </a:p>
          <a:p>
            <a:pPr marL="0" indent="0">
              <a:buNone/>
            </a:pP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2408440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lvl="1" indent="0">
              <a:buNone/>
            </a:pPr>
            <a:r>
              <a:rPr lang="cs-CZ" sz="3200" b="1" dirty="0"/>
              <a:t>b</a:t>
            </a:r>
            <a:r>
              <a:rPr lang="cs-CZ" sz="3200" b="1" dirty="0" smtClean="0"/>
              <a:t>rzy          jazyk        </a:t>
            </a:r>
            <a:endParaRPr lang="cs-CZ" sz="3200" b="1" dirty="0"/>
          </a:p>
        </p:txBody>
      </p:sp>
      <p:pic>
        <p:nvPicPr>
          <p:cNvPr id="1036" name="Picture 12" descr="C:\Users\0MGM\AppData\Local\Microsoft\Windows\Temporary Internet Files\Content.IE5\PVW67F0P\MC9004237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5451" y="4211707"/>
            <a:ext cx="3290996" cy="2565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0MGM\AppData\Local\Microsoft\Windows\Temporary Internet Files\Content.IE5\5VDMSVN7\MP900427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9644" y="3429000"/>
            <a:ext cx="2024452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0MGM\AppData\Local\Microsoft\Windows\Temporary Internet Files\Content.IE5\5VDMSVN7\MP9004309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095981"/>
            <a:ext cx="2339752" cy="1561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C:\Users\0MGM\AppData\Local\Microsoft\Windows\Temporary Internet Files\Content.IE5\9M5Q1HZ7\MC9004303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574925"/>
            <a:ext cx="1778000" cy="170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0MGM\AppData\Local\Microsoft\Windows\Temporary Internet Files\Content.IE5\5VDMSVN7\MC900441734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4592" y="836712"/>
            <a:ext cx="219456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3" descr="C:\Users\0MGM\AppData\Local\Microsoft\Windows\Temporary Internet Files\Content.IE5\9M5Q1HZ7\MC90043831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445" y="2801099"/>
            <a:ext cx="2256019" cy="1701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3419872" y="2095981"/>
            <a:ext cx="1296144" cy="133301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endCxn id="1036" idx="0"/>
          </p:cNvCxnSpPr>
          <p:nvPr/>
        </p:nvCxnSpPr>
        <p:spPr>
          <a:xfrm>
            <a:off x="1547664" y="1933992"/>
            <a:ext cx="1773285" cy="227771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606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n</a:t>
            </a:r>
            <a:r>
              <a:rPr lang="cs-CZ" sz="3200" b="1" dirty="0" smtClean="0"/>
              <a:t>azývat se           Ruzyně</a:t>
            </a:r>
            <a:endParaRPr lang="cs-CZ" sz="3200" b="1" dirty="0"/>
          </a:p>
        </p:txBody>
      </p:sp>
      <p:pic>
        <p:nvPicPr>
          <p:cNvPr id="2062" name="Picture 14" descr="C:\Users\0MGM\AppData\Local\Microsoft\Windows\Temporary Internet Files\Content.IE5\5VDMSVN7\MC9003886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365272"/>
            <a:ext cx="1827886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0MGM\AppData\Local\Microsoft\Windows\Temporary Internet Files\Content.IE5\TMHOTGDZ\MM900336836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5774" y="2996952"/>
            <a:ext cx="3708226" cy="3577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0MGM\AppData\Local\Microsoft\Windows\Temporary Internet Files\Content.IE5\5VDMSVN7\MP9004237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297" y="3298753"/>
            <a:ext cx="3240360" cy="3275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7" name="Picture 29" descr="C:\Users\0MGM\AppData\Local\Microsoft\Windows\Temporary Internet Files\Content.IE5\PVW67F0P\MC90043395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4350" y="388620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C:\Users\0MGM\AppData\Local\Microsoft\Windows\Temporary Internet Files\Content.IE5\5VDMSVN7\MC900433954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9677" y="493652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769477" y="2075303"/>
            <a:ext cx="2306000" cy="257783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860032" y="2075303"/>
            <a:ext cx="2232248" cy="71003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67583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Dopiš slova příbuzná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2"/>
            <a:endParaRPr lang="cs-CZ" dirty="0" smtClean="0"/>
          </a:p>
          <a:p>
            <a:r>
              <a:rPr lang="cs-CZ" dirty="0" smtClean="0"/>
              <a:t>brzy </a:t>
            </a:r>
          </a:p>
          <a:p>
            <a:r>
              <a:rPr lang="cs-CZ" dirty="0"/>
              <a:t>j</a:t>
            </a:r>
            <a:r>
              <a:rPr lang="cs-CZ" dirty="0" smtClean="0"/>
              <a:t>azyk</a:t>
            </a:r>
          </a:p>
          <a:p>
            <a:endParaRPr lang="cs-CZ" dirty="0" smtClean="0"/>
          </a:p>
          <a:p>
            <a:r>
              <a:rPr lang="cs-CZ" dirty="0" smtClean="0"/>
              <a:t>nazývat se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Ruzyně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j</a:t>
            </a:r>
            <a:r>
              <a:rPr lang="cs-CZ" dirty="0" smtClean="0"/>
              <a:t>azýček, jazykovědec cizojazyčný, jazykový</a:t>
            </a:r>
          </a:p>
          <a:p>
            <a:r>
              <a:rPr lang="cs-CZ" dirty="0"/>
              <a:t>o</a:t>
            </a:r>
            <a:r>
              <a:rPr lang="cs-CZ" dirty="0" smtClean="0"/>
              <a:t>zývat </a:t>
            </a:r>
            <a:r>
              <a:rPr lang="cs-CZ" dirty="0" smtClean="0"/>
              <a:t>se, </a:t>
            </a:r>
            <a:r>
              <a:rPr lang="cs-CZ" dirty="0" smtClean="0"/>
              <a:t>vyzývat</a:t>
            </a:r>
          </a:p>
          <a:p>
            <a:r>
              <a:rPr lang="cs-CZ" dirty="0"/>
              <a:t>v</a:t>
            </a:r>
            <a:r>
              <a:rPr lang="cs-CZ" dirty="0" smtClean="0"/>
              <a:t>zývat, nazývaný</a:t>
            </a:r>
          </a:p>
          <a:p>
            <a:r>
              <a:rPr lang="cs-CZ" dirty="0" smtClean="0"/>
              <a:t>neozývat</a:t>
            </a:r>
          </a:p>
          <a:p>
            <a:r>
              <a:rPr lang="cs-CZ" dirty="0" smtClean="0"/>
              <a:t>ruzyňské</a:t>
            </a:r>
          </a:p>
          <a:p>
            <a:endParaRPr lang="cs-CZ" dirty="0"/>
          </a:p>
        </p:txBody>
      </p:sp>
      <p:pic>
        <p:nvPicPr>
          <p:cNvPr id="1028" name="Picture 4" descr="C:\Users\0MGM\AppData\Local\Microsoft\Windows\Temporary Internet Files\Content.IE5\PVW67F0P\MP9004276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0648"/>
            <a:ext cx="1385943" cy="215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05784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slova do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b="1" dirty="0" smtClean="0"/>
              <a:t>Brzy</a:t>
            </a:r>
            <a:r>
              <a:rPr lang="cs-CZ" sz="2800" dirty="0" smtClean="0"/>
              <a:t>/časně/     </a:t>
            </a:r>
            <a:r>
              <a:rPr lang="cs-CZ" sz="2800" b="1" dirty="0" smtClean="0"/>
              <a:t>brzičko</a:t>
            </a:r>
            <a:r>
              <a:rPr lang="cs-CZ" sz="2800" dirty="0" smtClean="0"/>
              <a:t>/ přípona –</a:t>
            </a:r>
            <a:r>
              <a:rPr lang="cs-CZ" sz="2800" dirty="0" err="1" smtClean="0"/>
              <a:t>ičko</a:t>
            </a:r>
            <a:r>
              <a:rPr lang="cs-CZ" sz="2800" dirty="0" smtClean="0"/>
              <a:t>/</a:t>
            </a:r>
          </a:p>
          <a:p>
            <a:r>
              <a:rPr lang="cs-CZ" dirty="0" err="1" smtClean="0"/>
              <a:t>Brz_čko</a:t>
            </a:r>
            <a:r>
              <a:rPr lang="cs-CZ" dirty="0" smtClean="0"/>
              <a:t> bude jaro.   </a:t>
            </a:r>
            <a:r>
              <a:rPr lang="cs-CZ" dirty="0" err="1" smtClean="0"/>
              <a:t>Brz</a:t>
            </a:r>
            <a:r>
              <a:rPr lang="cs-CZ" dirty="0" smtClean="0"/>
              <a:t>_  </a:t>
            </a:r>
            <a:r>
              <a:rPr lang="cs-CZ" dirty="0" err="1" smtClean="0"/>
              <a:t>v_kvetou</a:t>
            </a:r>
            <a:r>
              <a:rPr lang="cs-CZ" dirty="0" smtClean="0"/>
              <a:t>  </a:t>
            </a:r>
            <a:r>
              <a:rPr lang="cs-CZ" dirty="0" err="1" smtClean="0"/>
              <a:t>sedm_krásky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sz="2800" b="1" dirty="0" smtClean="0"/>
              <a:t>nazývat se </a:t>
            </a:r>
            <a:r>
              <a:rPr lang="cs-CZ" sz="2800" dirty="0" smtClean="0"/>
              <a:t>/jmenovat/      </a:t>
            </a:r>
            <a:r>
              <a:rPr lang="cs-CZ" sz="2800" b="1" dirty="0" err="1" smtClean="0"/>
              <a:t>nazívat</a:t>
            </a:r>
            <a:r>
              <a:rPr lang="cs-CZ" sz="2800" b="1" dirty="0" smtClean="0"/>
              <a:t> se </a:t>
            </a:r>
            <a:r>
              <a:rPr lang="cs-CZ" sz="2800" dirty="0" smtClean="0"/>
              <a:t>/hodně zívat/</a:t>
            </a:r>
          </a:p>
          <a:p>
            <a:r>
              <a:rPr lang="cs-CZ" sz="2800" b="1" dirty="0" smtClean="0"/>
              <a:t>zívat</a:t>
            </a:r>
            <a:r>
              <a:rPr lang="cs-CZ" sz="2800" dirty="0" smtClean="0"/>
              <a:t> /únavou/</a:t>
            </a:r>
          </a:p>
          <a:p>
            <a:r>
              <a:rPr lang="cs-CZ" sz="2800" dirty="0" err="1" smtClean="0"/>
              <a:t>Pampel_ška</a:t>
            </a:r>
            <a:r>
              <a:rPr lang="cs-CZ" sz="2800" dirty="0" smtClean="0"/>
              <a:t> se správně </a:t>
            </a:r>
            <a:r>
              <a:rPr lang="cs-CZ" sz="2800" dirty="0" err="1" smtClean="0"/>
              <a:t>naz_vá</a:t>
            </a:r>
            <a:r>
              <a:rPr lang="cs-CZ" sz="2800" dirty="0" smtClean="0"/>
              <a:t> smetánka lékařská.</a:t>
            </a:r>
          </a:p>
          <a:p>
            <a:r>
              <a:rPr lang="cs-CZ" sz="2800" dirty="0" err="1" smtClean="0"/>
              <a:t>B_l</a:t>
            </a:r>
            <a:r>
              <a:rPr lang="cs-CZ" sz="2800" dirty="0" smtClean="0"/>
              <a:t> </a:t>
            </a:r>
            <a:r>
              <a:rPr lang="cs-CZ" sz="2800" dirty="0" err="1" smtClean="0"/>
              <a:t>nev_spaný</a:t>
            </a:r>
            <a:r>
              <a:rPr lang="cs-CZ" sz="2800" dirty="0"/>
              <a:t> </a:t>
            </a:r>
            <a:r>
              <a:rPr lang="cs-CZ" sz="2800" dirty="0" smtClean="0"/>
              <a:t>a </a:t>
            </a:r>
            <a:r>
              <a:rPr lang="cs-CZ" sz="2800" dirty="0" err="1" smtClean="0"/>
              <a:t>z_val</a:t>
            </a:r>
            <a:r>
              <a:rPr lang="cs-CZ" sz="2800" dirty="0" smtClean="0"/>
              <a:t>. Co ten se </a:t>
            </a:r>
            <a:r>
              <a:rPr lang="cs-CZ" sz="2800" dirty="0" err="1" smtClean="0"/>
              <a:t>naz_val</a:t>
            </a:r>
            <a:r>
              <a:rPr lang="cs-CZ" sz="2800" dirty="0" smtClean="0"/>
              <a:t>.</a:t>
            </a:r>
          </a:p>
          <a:p>
            <a:r>
              <a:rPr lang="cs-CZ" sz="2800" b="1" dirty="0" smtClean="0"/>
              <a:t>jazyk           jazýček</a:t>
            </a:r>
          </a:p>
          <a:p>
            <a:pPr marL="0" indent="0">
              <a:buNone/>
            </a:pPr>
            <a:r>
              <a:rPr lang="cs-CZ" sz="2800" dirty="0" err="1" smtClean="0"/>
              <a:t>Jaz_k</a:t>
            </a:r>
            <a:r>
              <a:rPr lang="cs-CZ" sz="2800" dirty="0" smtClean="0"/>
              <a:t> se </a:t>
            </a:r>
            <a:r>
              <a:rPr lang="cs-CZ" sz="2800" dirty="0" err="1" smtClean="0"/>
              <a:t>nev_plazuje</a:t>
            </a:r>
            <a:r>
              <a:rPr lang="cs-CZ" sz="2800" dirty="0" smtClean="0"/>
              <a:t>. </a:t>
            </a:r>
            <a:r>
              <a:rPr lang="cs-CZ" sz="2800" dirty="0" err="1" smtClean="0"/>
              <a:t>S_lva</a:t>
            </a:r>
            <a:r>
              <a:rPr lang="cs-CZ" sz="2800" dirty="0" smtClean="0"/>
              <a:t> má mlsný </a:t>
            </a:r>
            <a:r>
              <a:rPr lang="cs-CZ" sz="2800" dirty="0" err="1" smtClean="0"/>
              <a:t>jaz_ček</a:t>
            </a:r>
            <a:r>
              <a:rPr lang="cs-CZ" sz="2800" dirty="0" smtClean="0"/>
              <a:t>. Čeština a slovenština jsou příbuzné </a:t>
            </a:r>
            <a:r>
              <a:rPr lang="cs-CZ" sz="2800" dirty="0" err="1" smtClean="0"/>
              <a:t>jaz_ky</a:t>
            </a:r>
            <a:r>
              <a:rPr lang="cs-CZ" sz="2800" dirty="0" smtClean="0"/>
              <a:t>. V botě mám </a:t>
            </a:r>
            <a:r>
              <a:rPr lang="cs-CZ" sz="2800" dirty="0" err="1" smtClean="0"/>
              <a:t>jaz_k</a:t>
            </a:r>
            <a:r>
              <a:rPr lang="cs-CZ" sz="2800" dirty="0" smtClean="0"/>
              <a:t>.</a:t>
            </a:r>
          </a:p>
          <a:p>
            <a:endParaRPr lang="cs-CZ" sz="2800" b="1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3074" name="Picture 2" descr="C:\Users\0MGM\AppData\Local\Microsoft\Windows\Temporary Internet Files\Content.IE5\TMHOTGDZ\MP9004316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60648"/>
            <a:ext cx="1470627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TMHOTGDZ\MC900434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0648"/>
            <a:ext cx="1930400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96319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</a:t>
            </a:r>
            <a:r>
              <a:rPr lang="cs-CZ" dirty="0" err="1" smtClean="0"/>
              <a:t>i,í,y,ý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P_</a:t>
            </a:r>
            <a:r>
              <a:rPr lang="cs-CZ" sz="2800" dirty="0" err="1" smtClean="0"/>
              <a:t>še</a:t>
            </a:r>
            <a:r>
              <a:rPr lang="cs-CZ" sz="2800" dirty="0" smtClean="0"/>
              <a:t> </a:t>
            </a:r>
            <a:r>
              <a:rPr lang="cs-CZ" sz="2800" dirty="0" err="1" smtClean="0"/>
              <a:t>vzpom</a:t>
            </a:r>
            <a:r>
              <a:rPr lang="cs-CZ" sz="2800" dirty="0" smtClean="0"/>
              <a:t>_</a:t>
            </a:r>
            <a:r>
              <a:rPr lang="cs-CZ" sz="2800" dirty="0" err="1" smtClean="0"/>
              <a:t>nky</a:t>
            </a:r>
            <a:r>
              <a:rPr lang="cs-CZ" sz="2800" dirty="0" smtClean="0"/>
              <a:t>, </a:t>
            </a:r>
            <a:r>
              <a:rPr lang="cs-CZ" sz="2800" dirty="0" err="1" smtClean="0"/>
              <a:t>jaz</a:t>
            </a:r>
            <a:r>
              <a:rPr lang="cs-CZ" sz="2800" dirty="0" smtClean="0"/>
              <a:t>_ková škola, </a:t>
            </a:r>
            <a:r>
              <a:rPr lang="cs-CZ" sz="2800" dirty="0" err="1" smtClean="0"/>
              <a:t>pob</a:t>
            </a:r>
            <a:r>
              <a:rPr lang="cs-CZ" sz="2800" dirty="0" smtClean="0"/>
              <a:t>_</a:t>
            </a:r>
            <a:r>
              <a:rPr lang="cs-CZ" sz="2800" dirty="0" err="1" smtClean="0"/>
              <a:t>vá</a:t>
            </a:r>
            <a:r>
              <a:rPr lang="cs-CZ" sz="2800" dirty="0" smtClean="0"/>
              <a:t> </a:t>
            </a:r>
            <a:r>
              <a:rPr lang="cs-CZ" sz="2800" dirty="0" smtClean="0"/>
              <a:t>                       v </a:t>
            </a:r>
            <a:r>
              <a:rPr lang="cs-CZ" sz="2800" dirty="0" err="1" smtClean="0"/>
              <a:t>Ruz</a:t>
            </a:r>
            <a:r>
              <a:rPr lang="cs-CZ" sz="2800" dirty="0" smtClean="0"/>
              <a:t>_ni,</a:t>
            </a:r>
          </a:p>
          <a:p>
            <a:r>
              <a:rPr lang="cs-CZ" sz="2800" dirty="0" err="1" smtClean="0"/>
              <a:t>brz</a:t>
            </a:r>
            <a:r>
              <a:rPr lang="cs-CZ" sz="2800" dirty="0" smtClean="0"/>
              <a:t>_ bude </a:t>
            </a:r>
            <a:r>
              <a:rPr lang="cs-CZ" sz="2800" dirty="0" err="1" smtClean="0"/>
              <a:t>z_ma</a:t>
            </a:r>
            <a:r>
              <a:rPr lang="cs-CZ" sz="2800" dirty="0" smtClean="0"/>
              <a:t>, </a:t>
            </a:r>
            <a:r>
              <a:rPr lang="cs-CZ" sz="2800" dirty="0" err="1" smtClean="0"/>
              <a:t>b_l</a:t>
            </a:r>
            <a:r>
              <a:rPr lang="cs-CZ" sz="2800" dirty="0" smtClean="0"/>
              <a:t> na </a:t>
            </a:r>
            <a:r>
              <a:rPr lang="cs-CZ" sz="2800" dirty="0" err="1" smtClean="0"/>
              <a:t>miz_ně</a:t>
            </a:r>
            <a:r>
              <a:rPr lang="cs-CZ" sz="2800" dirty="0" smtClean="0"/>
              <a:t>, </a:t>
            </a:r>
            <a:r>
              <a:rPr lang="cs-CZ" sz="2800" dirty="0" err="1" smtClean="0"/>
              <a:t>v_plazuje</a:t>
            </a:r>
            <a:r>
              <a:rPr lang="cs-CZ" sz="2800" dirty="0" smtClean="0"/>
              <a:t> </a:t>
            </a:r>
            <a:r>
              <a:rPr lang="cs-CZ" sz="2800" dirty="0" err="1" smtClean="0"/>
              <a:t>jaz_k</a:t>
            </a:r>
            <a:r>
              <a:rPr lang="cs-CZ" sz="2800" dirty="0" smtClean="0"/>
              <a:t>,</a:t>
            </a:r>
          </a:p>
          <a:p>
            <a:r>
              <a:rPr lang="cs-CZ" sz="2800" dirty="0" err="1" smtClean="0"/>
              <a:t>doraz_l</a:t>
            </a:r>
            <a:r>
              <a:rPr lang="cs-CZ" sz="2800" dirty="0" smtClean="0"/>
              <a:t> </a:t>
            </a:r>
            <a:r>
              <a:rPr lang="cs-CZ" sz="2800" dirty="0" err="1" smtClean="0"/>
              <a:t>brz_čko</a:t>
            </a:r>
            <a:r>
              <a:rPr lang="cs-CZ" sz="2800" dirty="0" smtClean="0"/>
              <a:t>, mlsný </a:t>
            </a:r>
            <a:r>
              <a:rPr lang="cs-CZ" sz="2800" dirty="0" err="1" smtClean="0"/>
              <a:t>jaz_ček</a:t>
            </a:r>
            <a:r>
              <a:rPr lang="cs-CZ" sz="2800" dirty="0" smtClean="0"/>
              <a:t>, </a:t>
            </a:r>
            <a:r>
              <a:rPr lang="cs-CZ" sz="2800" dirty="0" err="1" smtClean="0"/>
              <a:t>z_vám</a:t>
            </a:r>
            <a:r>
              <a:rPr lang="cs-CZ" sz="2800" dirty="0" smtClean="0"/>
              <a:t> únavou,</a:t>
            </a:r>
          </a:p>
          <a:p>
            <a:r>
              <a:rPr lang="cs-CZ" sz="2800" dirty="0" err="1" smtClean="0"/>
              <a:t>z_tra</a:t>
            </a:r>
            <a:r>
              <a:rPr lang="cs-CZ" sz="2800" dirty="0" smtClean="0"/>
              <a:t> je neděle, </a:t>
            </a:r>
            <a:r>
              <a:rPr lang="cs-CZ" sz="2800" dirty="0" err="1" smtClean="0"/>
              <a:t>ruz_ňské</a:t>
            </a:r>
            <a:r>
              <a:rPr lang="cs-CZ" sz="2800" dirty="0" smtClean="0"/>
              <a:t> letiště, </a:t>
            </a:r>
            <a:r>
              <a:rPr lang="cs-CZ" sz="2800" dirty="0" err="1" smtClean="0"/>
              <a:t>z_skal</a:t>
            </a:r>
            <a:r>
              <a:rPr lang="cs-CZ" sz="2800" dirty="0" smtClean="0"/>
              <a:t> </a:t>
            </a:r>
            <a:r>
              <a:rPr lang="cs-CZ" sz="2800" dirty="0" err="1" smtClean="0"/>
              <a:t>telev_zi</a:t>
            </a:r>
            <a:endParaRPr lang="cs-CZ" sz="2800" dirty="0" smtClean="0"/>
          </a:p>
          <a:p>
            <a:r>
              <a:rPr lang="cs-CZ" sz="2800" dirty="0" err="1" smtClean="0"/>
              <a:t>rozb</a:t>
            </a:r>
            <a:r>
              <a:rPr lang="cs-CZ" sz="2800" dirty="0" smtClean="0"/>
              <a:t>_</a:t>
            </a:r>
            <a:r>
              <a:rPr lang="cs-CZ" sz="2800" dirty="0" err="1" smtClean="0"/>
              <a:t>tý</a:t>
            </a:r>
            <a:r>
              <a:rPr lang="cs-CZ" sz="2800" dirty="0" smtClean="0"/>
              <a:t> z_p, </a:t>
            </a:r>
            <a:r>
              <a:rPr lang="cs-CZ" sz="2800" dirty="0" err="1" smtClean="0"/>
              <a:t>zv</a:t>
            </a:r>
            <a:r>
              <a:rPr lang="cs-CZ" sz="2800" dirty="0" smtClean="0"/>
              <a:t>_</a:t>
            </a:r>
            <a:r>
              <a:rPr lang="cs-CZ" sz="2800" dirty="0" err="1" smtClean="0"/>
              <a:t>těz</a:t>
            </a:r>
            <a:r>
              <a:rPr lang="cs-CZ" sz="2800" dirty="0" smtClean="0"/>
              <a:t>_t ve skoku v_</a:t>
            </a:r>
            <a:r>
              <a:rPr lang="cs-CZ" sz="2800" dirty="0" err="1" smtClean="0"/>
              <a:t>sokém</a:t>
            </a:r>
            <a:r>
              <a:rPr lang="cs-CZ" sz="2800" dirty="0" smtClean="0"/>
              <a:t>, </a:t>
            </a:r>
            <a:r>
              <a:rPr lang="cs-CZ" sz="2800" dirty="0" smtClean="0"/>
              <a:t>                        v </a:t>
            </a:r>
            <a:r>
              <a:rPr lang="cs-CZ" sz="2800" dirty="0" err="1" smtClean="0"/>
              <a:t>Ruz</a:t>
            </a:r>
            <a:r>
              <a:rPr lang="cs-CZ" sz="2800" dirty="0" smtClean="0"/>
              <a:t>_ni jede voz_k, b_</a:t>
            </a:r>
            <a:r>
              <a:rPr lang="cs-CZ" sz="2800" dirty="0" err="1" smtClean="0"/>
              <a:t>lé</a:t>
            </a:r>
            <a:r>
              <a:rPr lang="cs-CZ" sz="2800" dirty="0" smtClean="0"/>
              <a:t> raz_</a:t>
            </a:r>
            <a:r>
              <a:rPr lang="cs-CZ" sz="2800" dirty="0" err="1" smtClean="0"/>
              <a:t>tko</a:t>
            </a:r>
            <a:r>
              <a:rPr lang="cs-CZ" sz="2800" dirty="0" smtClean="0"/>
              <a:t>, </a:t>
            </a:r>
            <a:r>
              <a:rPr lang="cs-CZ" sz="2800" dirty="0" err="1" smtClean="0"/>
              <a:t>bl</a:t>
            </a:r>
            <a:r>
              <a:rPr lang="cs-CZ" sz="2800" dirty="0" smtClean="0"/>
              <a:t>_</a:t>
            </a:r>
            <a:r>
              <a:rPr lang="cs-CZ" sz="2800" dirty="0" err="1" smtClean="0"/>
              <a:t>zká</a:t>
            </a:r>
            <a:r>
              <a:rPr lang="cs-CZ" sz="2800" dirty="0" smtClean="0"/>
              <a:t> z_</a:t>
            </a:r>
            <a:r>
              <a:rPr lang="cs-CZ" sz="2800" dirty="0" err="1" smtClean="0"/>
              <a:t>dka</a:t>
            </a:r>
            <a:r>
              <a:rPr lang="cs-CZ" sz="2800" dirty="0" smtClean="0"/>
              <a:t>, </a:t>
            </a:r>
            <a:r>
              <a:rPr lang="cs-CZ" sz="2800" dirty="0" err="1" smtClean="0"/>
              <a:t>roz</a:t>
            </a:r>
            <a:r>
              <a:rPr lang="cs-CZ" sz="2800" dirty="0" smtClean="0"/>
              <a:t>_</a:t>
            </a:r>
            <a:r>
              <a:rPr lang="cs-CZ" sz="2800" dirty="0" err="1" smtClean="0"/>
              <a:t>nky</a:t>
            </a:r>
            <a:r>
              <a:rPr lang="cs-CZ" sz="2800" dirty="0" smtClean="0"/>
              <a:t> v koláči, </a:t>
            </a:r>
          </a:p>
          <a:p>
            <a:r>
              <a:rPr lang="cs-CZ" sz="2800" dirty="0" err="1" smtClean="0"/>
              <a:t>Z_ta</a:t>
            </a:r>
            <a:r>
              <a:rPr lang="cs-CZ" sz="2800" dirty="0" smtClean="0"/>
              <a:t> </a:t>
            </a:r>
            <a:r>
              <a:rPr lang="cs-CZ" sz="2800" dirty="0" err="1" smtClean="0"/>
              <a:t>z_vá</a:t>
            </a:r>
            <a:r>
              <a:rPr lang="cs-CZ" sz="2800" dirty="0" smtClean="0"/>
              <a:t> únavou, </a:t>
            </a:r>
            <a:r>
              <a:rPr lang="cs-CZ" sz="2800" dirty="0" err="1" smtClean="0"/>
              <a:t>poz_tří</a:t>
            </a:r>
            <a:r>
              <a:rPr lang="cs-CZ" sz="2800" dirty="0" smtClean="0"/>
              <a:t> nastane </a:t>
            </a:r>
            <a:r>
              <a:rPr lang="cs-CZ" sz="2800" dirty="0" err="1" smtClean="0"/>
              <a:t>podz_m</a:t>
            </a:r>
            <a:r>
              <a:rPr lang="cs-CZ" sz="2800" dirty="0" smtClean="0"/>
              <a:t>,   </a:t>
            </a:r>
            <a:endParaRPr lang="cs-CZ" sz="2800" dirty="0"/>
          </a:p>
        </p:txBody>
      </p:sp>
      <p:pic>
        <p:nvPicPr>
          <p:cNvPr id="2051" name="Picture 3" descr="C:\Users\0MGM\AppData\Local\Microsoft\Windows\Temporary Internet Files\Content.IE5\PVW67F0P\MP9004031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32656"/>
            <a:ext cx="1797780" cy="120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07006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Ilustrace: office.microsoft.com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642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260</TotalTime>
  <Words>347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Snímek 1</vt:lpstr>
      <vt:lpstr>Snímek 2</vt:lpstr>
      <vt:lpstr>Vyjmenovaná  slova po  Z</vt:lpstr>
      <vt:lpstr>Snímek 4</vt:lpstr>
      <vt:lpstr>Snímek 5</vt:lpstr>
      <vt:lpstr>Dopiš slova příbuzná</vt:lpstr>
      <vt:lpstr>Doplň slova do vět</vt:lpstr>
      <vt:lpstr>Doplň  i,í,y,ý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Dum</cp:lastModifiedBy>
  <cp:revision>31</cp:revision>
  <dcterms:created xsi:type="dcterms:W3CDTF">2012-03-20T19:08:54Z</dcterms:created>
  <dcterms:modified xsi:type="dcterms:W3CDTF">2012-06-25T13:45:21Z</dcterms:modified>
</cp:coreProperties>
</file>