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84" y="-9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NÁZEV:VY_32_INOVACE_3.2.2.1.P 02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TEMA:Vyjmenovaná</a:t>
          </a:r>
          <a:r>
            <a:rPr lang="cs-CZ" sz="2000" dirty="0" smtClean="0"/>
            <a:t> slova a sl. Odvozená-L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NÁZEV:VY_32_INOVACE_3.2.2.1.P 02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TEMA:Vyjmenovaná</a:t>
          </a:r>
          <a:r>
            <a:rPr lang="cs-CZ" sz="2000" kern="1200" dirty="0" smtClean="0"/>
            <a:t> slova a sl. Odvozená-L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74673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7960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24744"/>
            <a:ext cx="749320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                            A n o t a c e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3200" dirty="0" smtClean="0"/>
              <a:t>          Žáci </a:t>
            </a:r>
            <a:r>
              <a:rPr lang="cs-CZ" sz="3200" dirty="0"/>
              <a:t>se seznamují se slovy příbuznými </a:t>
            </a:r>
            <a:endParaRPr lang="cs-CZ" sz="3200" dirty="0" smtClean="0"/>
          </a:p>
          <a:p>
            <a:r>
              <a:rPr lang="cs-CZ" sz="3200" dirty="0" smtClean="0"/>
              <a:t>          k </a:t>
            </a:r>
            <a:r>
              <a:rPr lang="cs-CZ" sz="3200" dirty="0"/>
              <a:t>jednotlivým vyjmenovaným slovům.</a:t>
            </a:r>
          </a:p>
          <a:p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4296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535" y="177489"/>
            <a:ext cx="4780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2060"/>
                </a:solidFill>
                <a:effectLst/>
              </a:rPr>
              <a:t>L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002060"/>
              </a:soli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2" y="1340768"/>
            <a:ext cx="842493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Slyšet             </a:t>
            </a:r>
            <a:r>
              <a:rPr lang="cs-CZ" sz="2400" dirty="0" smtClean="0"/>
              <a:t>slýchat, nedoslýchavý, neslýchané, slyšitelný..,</a:t>
            </a:r>
          </a:p>
          <a:p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Mlýn               </a:t>
            </a:r>
            <a:r>
              <a:rPr lang="cs-CZ" sz="2400" dirty="0" smtClean="0"/>
              <a:t>mlýnské, mlynář, mlynářka, mlynářský, mlýnice..,</a:t>
            </a:r>
          </a:p>
          <a:p>
            <a:endParaRPr lang="cs-CZ" sz="2400" dirty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Blýskat se       </a:t>
            </a:r>
            <a:r>
              <a:rPr lang="cs-CZ" sz="2400" dirty="0" smtClean="0"/>
              <a:t>blýskavé, blyštět se, zablýsknout se, </a:t>
            </a:r>
            <a:r>
              <a:rPr lang="cs-CZ" sz="2400" dirty="0" smtClean="0"/>
              <a:t>blýskavice</a:t>
            </a:r>
            <a:r>
              <a:rPr lang="cs-CZ" sz="2400" dirty="0" smtClean="0"/>
              <a:t>..,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2060"/>
                </a:solidFill>
              </a:rPr>
              <a:t>Polykat  </a:t>
            </a:r>
            <a:r>
              <a:rPr lang="cs-CZ" sz="2400" dirty="0" smtClean="0"/>
              <a:t>          spolykal..,</a:t>
            </a:r>
          </a:p>
          <a:p>
            <a:endParaRPr lang="cs-CZ" sz="2400" dirty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Plynout           </a:t>
            </a:r>
            <a:r>
              <a:rPr lang="cs-CZ" sz="2400" dirty="0" smtClean="0"/>
              <a:t>plyn, plynný, plynulý, rozplynout se, uplynul, plynně,</a:t>
            </a:r>
            <a:endParaRPr lang="cs-CZ" sz="2400" dirty="0"/>
          </a:p>
          <a:p>
            <a:r>
              <a:rPr lang="cs-CZ" sz="2400" dirty="0" smtClean="0">
                <a:solidFill>
                  <a:srgbClr val="002060"/>
                </a:solidFill>
              </a:rPr>
              <a:t>                         </a:t>
            </a:r>
            <a:r>
              <a:rPr lang="cs-CZ" sz="2400" dirty="0" smtClean="0"/>
              <a:t>splývat, oplývat, plynoměr, plynojem..,</a:t>
            </a:r>
          </a:p>
          <a:p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Vzlykat            </a:t>
            </a:r>
            <a:r>
              <a:rPr lang="cs-CZ" sz="2400" dirty="0" smtClean="0"/>
              <a:t>zalykat se, vzlykot, vzlyk..,</a:t>
            </a:r>
            <a:endParaRPr lang="cs-CZ" sz="2400" dirty="0" smtClean="0">
              <a:solidFill>
                <a:srgbClr val="002060"/>
              </a:solidFill>
            </a:endParaRPr>
          </a:p>
          <a:p>
            <a:endParaRPr lang="cs-CZ" sz="2400" dirty="0">
              <a:solidFill>
                <a:srgbClr val="002060"/>
              </a:solidFill>
            </a:endParaRPr>
          </a:p>
          <a:p>
            <a:endParaRPr lang="cs-CZ" sz="2400" dirty="0" smtClean="0">
              <a:solidFill>
                <a:srgbClr val="002060"/>
              </a:solidFill>
            </a:endParaRPr>
          </a:p>
          <a:p>
            <a:endParaRPr lang="cs-CZ" sz="2400" dirty="0">
              <a:solidFill>
                <a:srgbClr val="002060"/>
              </a:solidFill>
            </a:endParaRPr>
          </a:p>
          <a:p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82655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53022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>
                <a:solidFill>
                  <a:srgbClr val="002060"/>
                </a:solidFill>
              </a:rPr>
              <a:t>Lysý          </a:t>
            </a:r>
            <a:r>
              <a:rPr lang="cs-CZ" sz="2400" dirty="0" smtClean="0"/>
              <a:t>lysina, lyska..,                                                                           </a:t>
            </a:r>
          </a:p>
          <a:p>
            <a:endParaRPr lang="cs-CZ" sz="2400" dirty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 Lýko         </a:t>
            </a:r>
            <a:r>
              <a:rPr lang="cs-CZ" sz="2400" dirty="0" smtClean="0"/>
              <a:t>lýkožrout, lýčené (udělané z lýka), lýčí, lýkovec..,</a:t>
            </a:r>
          </a:p>
          <a:p>
            <a:endParaRPr lang="cs-CZ" sz="2400" dirty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Lyže</a:t>
            </a:r>
            <a:r>
              <a:rPr lang="cs-CZ" sz="2400" dirty="0" smtClean="0"/>
              <a:t>           lyžařský, lyžař, lyžařka, lyžovat..,</a:t>
            </a:r>
          </a:p>
          <a:p>
            <a:endParaRPr lang="cs-CZ" sz="2400" dirty="0">
              <a:solidFill>
                <a:srgbClr val="002060"/>
              </a:solidFill>
            </a:endParaRPr>
          </a:p>
          <a:p>
            <a:r>
              <a:rPr lang="cs-CZ" sz="2400" dirty="0" smtClean="0">
                <a:solidFill>
                  <a:srgbClr val="002060"/>
                </a:solidFill>
              </a:rPr>
              <a:t>Vlastní jména</a:t>
            </a:r>
            <a:r>
              <a:rPr lang="cs-CZ" sz="2400" dirty="0" smtClean="0"/>
              <a:t>  Lysá, Volyně, Lysolaje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34191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150</Words>
  <Application>Microsoft Office PowerPoint</Application>
  <PresentationFormat>Předvádění na obrazovce (4:3)</PresentationFormat>
  <Paragraphs>36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Postupova Alena</dc:creator>
  <cp:lastModifiedBy>Dum</cp:lastModifiedBy>
  <cp:revision>16</cp:revision>
  <cp:lastPrinted>2011-11-07T13:07:31Z</cp:lastPrinted>
  <dcterms:created xsi:type="dcterms:W3CDTF">2011-11-02T10:29:00Z</dcterms:created>
  <dcterms:modified xsi:type="dcterms:W3CDTF">2012-06-25T13:36:01Z</dcterms:modified>
</cp:coreProperties>
</file>