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NÁZEV:VY_32_INOVACE_3.2.2.1.P 03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TEMA:Vyjmenovaná</a:t>
          </a:r>
          <a:r>
            <a:rPr lang="cs-CZ" sz="2000" dirty="0" smtClean="0"/>
            <a:t> slova a sl. odvozená-M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NÁZEV:VY_32_INOVACE_3.2.2.1.P 03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TEMA:Vyjmenovaná</a:t>
          </a:r>
          <a:r>
            <a:rPr lang="cs-CZ" sz="2000" kern="1200" dirty="0" smtClean="0"/>
            <a:t> slova a sl. odvozená-M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243638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24744"/>
            <a:ext cx="749320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                            A n o t a c e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3200" dirty="0" smtClean="0"/>
              <a:t>          Žáci </a:t>
            </a:r>
            <a:r>
              <a:rPr lang="cs-CZ" sz="3200" dirty="0"/>
              <a:t>se seznamují se slovy příbuznými </a:t>
            </a:r>
            <a:endParaRPr lang="cs-CZ" sz="3200" dirty="0" smtClean="0"/>
          </a:p>
          <a:p>
            <a:r>
              <a:rPr lang="cs-CZ" sz="3200" dirty="0" smtClean="0"/>
              <a:t>          k </a:t>
            </a:r>
            <a:r>
              <a:rPr lang="cs-CZ" sz="3200" dirty="0"/>
              <a:t>jednotlivým vyjmenovaným slovům.</a:t>
            </a:r>
          </a:p>
          <a:p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296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2242" y="177489"/>
            <a:ext cx="7906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B050"/>
                </a:solidFill>
              </a:rPr>
              <a:t>M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00B050"/>
              </a:solidFill>
              <a:effectLst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2" y="1340768"/>
            <a:ext cx="253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1520" y="1340768"/>
            <a:ext cx="8586068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My      </a:t>
            </a:r>
            <a:r>
              <a:rPr lang="cs-CZ" sz="2400" dirty="0" smtClean="0"/>
              <a:t> zájmeno  1.osoba čísla množného                                                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Mýt     </a:t>
            </a:r>
            <a:r>
              <a:rPr lang="cs-CZ" sz="2400" dirty="0" smtClean="0"/>
              <a:t>umývat, umývadlo, umývárna, myčka, mycí, mýdlo, mydlit,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mydliny, mydlář..,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Myslit  </a:t>
            </a:r>
            <a:r>
              <a:rPr lang="cs-CZ" sz="2400" dirty="0" smtClean="0"/>
              <a:t>myšlenka, mysl, přemýšlet, vymýšlet, úmysl, myslivec, smysl,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průmysl, myslitel, nesmysl..,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Mýlit se </a:t>
            </a:r>
            <a:r>
              <a:rPr lang="cs-CZ" sz="2400" dirty="0" smtClean="0"/>
              <a:t>omyl, zmýlená, neomylný, mylný, mýlka..,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Hmyz</a:t>
            </a:r>
            <a:r>
              <a:rPr lang="cs-CZ" sz="2400" dirty="0" smtClean="0"/>
              <a:t>    hmyzožravec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B050"/>
                </a:solidFill>
              </a:rPr>
              <a:t>Myš      </a:t>
            </a:r>
            <a:r>
              <a:rPr lang="cs-CZ" sz="2400" dirty="0" smtClean="0"/>
              <a:t> myšák, myší, myšička..,</a:t>
            </a:r>
          </a:p>
          <a:p>
            <a:r>
              <a:rPr lang="cs-CZ" sz="2400" dirty="0" smtClean="0"/>
              <a:t> 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6553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9175525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Mýtit          </a:t>
            </a:r>
            <a:r>
              <a:rPr lang="cs-CZ" sz="2400" dirty="0" smtClean="0"/>
              <a:t>mýtina, vymýtit..,                                                                               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Zamykat     </a:t>
            </a:r>
            <a:r>
              <a:rPr lang="cs-CZ" sz="2400" dirty="0" err="1" smtClean="0"/>
              <a:t>zamykat</a:t>
            </a:r>
            <a:r>
              <a:rPr lang="cs-CZ" sz="2400" dirty="0" smtClean="0"/>
              <a:t>, nedomykavost..,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Smýkat      </a:t>
            </a:r>
            <a:r>
              <a:rPr lang="cs-CZ" sz="2400" dirty="0" smtClean="0"/>
              <a:t> smyk, smyčec, průsmyk, smýčit, smyčka..,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Dmýchat     </a:t>
            </a:r>
            <a:r>
              <a:rPr lang="cs-CZ" sz="2400" dirty="0" smtClean="0"/>
              <a:t>dmychadlo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Nachomýtnout se  </a:t>
            </a:r>
            <a:r>
              <a:rPr lang="cs-CZ" sz="2400" dirty="0" smtClean="0"/>
              <a:t>ochomýtat se</a:t>
            </a: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Vlastní jména </a:t>
            </a:r>
            <a:r>
              <a:rPr lang="cs-CZ" sz="2400" dirty="0" smtClean="0"/>
              <a:t>Litomyšl, Mýto, Kamýk, Přemysl, Křesomysl</a:t>
            </a:r>
            <a:r>
              <a:rPr lang="cs-CZ" sz="2400" smtClean="0"/>
              <a:t>, Nezamysl,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083410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159</Words>
  <Application>Microsoft Office PowerPoint</Application>
  <PresentationFormat>Předvádění na obrazovce (4:3)</PresentationFormat>
  <Paragraphs>38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Postupova Alena</dc:creator>
  <cp:lastModifiedBy>Alena</cp:lastModifiedBy>
  <cp:revision>15</cp:revision>
  <cp:lastPrinted>2011-11-07T13:07:31Z</cp:lastPrinted>
  <dcterms:created xsi:type="dcterms:W3CDTF">2011-11-02T10:29:00Z</dcterms:created>
  <dcterms:modified xsi:type="dcterms:W3CDTF">2012-06-05T19:06:02Z</dcterms:modified>
</cp:coreProperties>
</file>