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57" r:id="rId3"/>
    <p:sldId id="256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6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69" autoAdjust="0"/>
    <p:restoredTop sz="94614" autoAdjust="0"/>
  </p:normalViewPr>
  <p:slideViewPr>
    <p:cSldViewPr>
      <p:cViewPr varScale="1">
        <p:scale>
          <a:sx n="65" d="100"/>
          <a:sy n="65" d="100"/>
        </p:scale>
        <p:origin x="-54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NÁZEV:VY_32_INOVACE_3.2.4.1.D 04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Podstatná jména - ROD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FE9380-7E10-40F6-9A91-D0E55B929846}" type="presOf" srcId="{757F3AB3-0718-4624-B441-E567A8F0AB56}" destId="{333A1088-737F-45CB-B68E-254E46348037}" srcOrd="0" destOrd="0" presId="urn:microsoft.com/office/officeart/2005/8/layout/target3"/>
    <dgm:cxn modelId="{1E26FEAA-17A1-4192-9340-74BC802829B0}" type="presOf" srcId="{D8197B8C-B260-4A16-BDF4-0947B075E274}" destId="{25B08C86-7E15-44DC-BE7F-FFB55DD49D12}" srcOrd="0" destOrd="0" presId="urn:microsoft.com/office/officeart/2005/8/layout/target3"/>
    <dgm:cxn modelId="{898FA14E-8A60-46DE-85A0-767AC2806CC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5AB010A-E731-405B-AB90-2F30C6A9CEAF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FEAF8FC-D90C-46CB-9E62-3F8B589CDCD2}" type="presOf" srcId="{B651F6E3-6281-48DB-9319-2AEAFDAE7572}" destId="{6BB5E863-4638-4E1D-BFDE-399D028AC4ED}" srcOrd="1" destOrd="0" presId="urn:microsoft.com/office/officeart/2005/8/layout/target3"/>
    <dgm:cxn modelId="{E50D0C3B-877D-482A-A5BD-CA54D58AB7D4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E3A0269-F7F8-48F2-B279-A58F2223930C}" type="presOf" srcId="{D1B46980-6531-4606-95E6-44980827E919}" destId="{2BE915AB-18AA-4053-B92C-3BFC9ED204BB}" srcOrd="1" destOrd="0" presId="urn:microsoft.com/office/officeart/2005/8/layout/target3"/>
    <dgm:cxn modelId="{3B0479D0-2221-4CC7-BAD6-3015D65C3596}" type="presOf" srcId="{4C35D32F-0EAB-4CD7-82EE-45574DC2A586}" destId="{8BEBB6EC-1DAA-4CAC-8A25-BC0FCBD5DBD5}" srcOrd="0" destOrd="0" presId="urn:microsoft.com/office/officeart/2005/8/layout/target3"/>
    <dgm:cxn modelId="{C1FF49B6-775F-4084-BCC2-1914250AD714}" type="presOf" srcId="{D8197B8C-B260-4A16-BDF4-0947B075E274}" destId="{5A5FFA88-C948-4069-8E93-59FA12366E83}" srcOrd="1" destOrd="0" presId="urn:microsoft.com/office/officeart/2005/8/layout/target3"/>
    <dgm:cxn modelId="{9E5EE5D8-69AF-4B54-87E0-B068A07D5CA0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D39C2A2-FB9E-47C4-A99D-500C8CD7B31C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2B1C34-ED45-45C5-9088-A79B8F132B6C}" type="presParOf" srcId="{333A1088-737F-45CB-B68E-254E46348037}" destId="{F5ABB229-8D3B-4694-996A-96F23CF14429}" srcOrd="0" destOrd="0" presId="urn:microsoft.com/office/officeart/2005/8/layout/target3"/>
    <dgm:cxn modelId="{D72A7FC6-6D89-454E-B4F4-6BEBC7E05067}" type="presParOf" srcId="{333A1088-737F-45CB-B68E-254E46348037}" destId="{F41139FD-01EE-4571-8B17-4FB00FC51163}" srcOrd="1" destOrd="0" presId="urn:microsoft.com/office/officeart/2005/8/layout/target3"/>
    <dgm:cxn modelId="{619B10DD-C977-49A3-8324-F93C929D82E0}" type="presParOf" srcId="{333A1088-737F-45CB-B68E-254E46348037}" destId="{D005CE8C-CC26-4C3E-AC11-E15060ECD759}" srcOrd="2" destOrd="0" presId="urn:microsoft.com/office/officeart/2005/8/layout/target3"/>
    <dgm:cxn modelId="{66096617-5FCC-45CD-8573-86FB8B32D96E}" type="presParOf" srcId="{333A1088-737F-45CB-B68E-254E46348037}" destId="{2C702D82-9B77-49B7-9568-BB8EB47C3372}" srcOrd="3" destOrd="0" presId="urn:microsoft.com/office/officeart/2005/8/layout/target3"/>
    <dgm:cxn modelId="{7838169B-F46C-4CD0-AE71-424F0B3312C4}" type="presParOf" srcId="{333A1088-737F-45CB-B68E-254E46348037}" destId="{A52A0455-90FF-4808-ABD0-F02540D31D5A}" srcOrd="4" destOrd="0" presId="urn:microsoft.com/office/officeart/2005/8/layout/target3"/>
    <dgm:cxn modelId="{D08565ED-C278-4A13-A689-D5255FB32990}" type="presParOf" srcId="{333A1088-737F-45CB-B68E-254E46348037}" destId="{6140AFEC-043D-4C43-A2F9-D0F5331DF3A3}" srcOrd="5" destOrd="0" presId="urn:microsoft.com/office/officeart/2005/8/layout/target3"/>
    <dgm:cxn modelId="{AC5E456E-7E21-4F8C-A09F-CDBD042386B4}" type="presParOf" srcId="{333A1088-737F-45CB-B68E-254E46348037}" destId="{9358AC05-5D7D-4327-9F80-1AD486AEA664}" srcOrd="6" destOrd="0" presId="urn:microsoft.com/office/officeart/2005/8/layout/target3"/>
    <dgm:cxn modelId="{6C87F7A3-7474-456C-AD1B-E2752F9AD44E}" type="presParOf" srcId="{333A1088-737F-45CB-B68E-254E46348037}" destId="{313FC574-E1CD-4FB4-B054-0B805CE0447D}" srcOrd="7" destOrd="0" presId="urn:microsoft.com/office/officeart/2005/8/layout/target3"/>
    <dgm:cxn modelId="{51016B6A-D43D-4767-962B-B5F97BA4475B}" type="presParOf" srcId="{333A1088-737F-45CB-B68E-254E46348037}" destId="{619D679B-A015-4ECF-8348-D1034C574F40}" srcOrd="8" destOrd="0" presId="urn:microsoft.com/office/officeart/2005/8/layout/target3"/>
    <dgm:cxn modelId="{1F6DE4F8-26D7-4CEC-80E9-84B3C075AE21}" type="presParOf" srcId="{333A1088-737F-45CB-B68E-254E46348037}" destId="{322283A8-4A27-4CDA-BAE3-F381106A9174}" srcOrd="9" destOrd="0" presId="urn:microsoft.com/office/officeart/2005/8/layout/target3"/>
    <dgm:cxn modelId="{242CEFCA-4B25-437B-8608-37D864082EB3}" type="presParOf" srcId="{333A1088-737F-45CB-B68E-254E46348037}" destId="{FFC9F71D-1B4F-4AD9-A4A6-86ADEFC8AF5C}" srcOrd="10" destOrd="0" presId="urn:microsoft.com/office/officeart/2005/8/layout/target3"/>
    <dgm:cxn modelId="{C648E2E5-D275-4D9B-A1D3-11D1A98D6D3F}" type="presParOf" srcId="{333A1088-737F-45CB-B68E-254E46348037}" destId="{25B08C86-7E15-44DC-BE7F-FFB55DD49D12}" srcOrd="11" destOrd="0" presId="urn:microsoft.com/office/officeart/2005/8/layout/target3"/>
    <dgm:cxn modelId="{3F280056-5A43-428D-8B5C-A230395015CE}" type="presParOf" srcId="{333A1088-737F-45CB-B68E-254E46348037}" destId="{76644BE8-9D7C-4C09-B250-3D10AF48CBB7}" srcOrd="12" destOrd="0" presId="urn:microsoft.com/office/officeart/2005/8/layout/target3"/>
    <dgm:cxn modelId="{8E9429BD-D2B4-42E5-BDCD-5584716D4E52}" type="presParOf" srcId="{333A1088-737F-45CB-B68E-254E46348037}" destId="{EE85B701-7295-41C0-BA7A-34D3756A2AE6}" srcOrd="13" destOrd="0" presId="urn:microsoft.com/office/officeart/2005/8/layout/target3"/>
    <dgm:cxn modelId="{64BFB0BD-91A5-4F7C-8931-8C1630277C73}" type="presParOf" srcId="{333A1088-737F-45CB-B68E-254E46348037}" destId="{8BEBB6EC-1DAA-4CAC-8A25-BC0FCBD5DBD5}" srcOrd="14" destOrd="0" presId="urn:microsoft.com/office/officeart/2005/8/layout/target3"/>
    <dgm:cxn modelId="{6664D477-65F5-4D83-9C53-93DEDD798899}" type="presParOf" srcId="{333A1088-737F-45CB-B68E-254E46348037}" destId="{AED2198E-93D5-4001-81B4-73124B309672}" srcOrd="15" destOrd="0" presId="urn:microsoft.com/office/officeart/2005/8/layout/target3"/>
    <dgm:cxn modelId="{D45D0B3B-98C7-4BB2-BD35-01A20DCCD5E7}" type="presParOf" srcId="{333A1088-737F-45CB-B68E-254E46348037}" destId="{2BE915AB-18AA-4053-B92C-3BFC9ED204BB}" srcOrd="16" destOrd="0" presId="urn:microsoft.com/office/officeart/2005/8/layout/target3"/>
    <dgm:cxn modelId="{5FBCA93E-6BD0-4EBD-B289-C32C1061B153}" type="presParOf" srcId="{333A1088-737F-45CB-B68E-254E46348037}" destId="{6BB5E863-4638-4E1D-BFDE-399D028AC4ED}" srcOrd="17" destOrd="0" presId="urn:microsoft.com/office/officeart/2005/8/layout/target3"/>
    <dgm:cxn modelId="{4FC4F687-05E7-4052-9CF8-855B87DDE3BA}" type="presParOf" srcId="{333A1088-737F-45CB-B68E-254E46348037}" destId="{5A5FFA88-C948-4069-8E93-59FA12366E83}" srcOrd="18" destOrd="0" presId="urn:microsoft.com/office/officeart/2005/8/layout/target3"/>
    <dgm:cxn modelId="{189681B9-2F06-4855-93BD-008E0CDC22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E65580-4149-4FEA-B976-79D0EE96C451}" type="doc">
      <dgm:prSet loTypeId="urn:microsoft.com/office/officeart/2005/8/layout/StepDown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C739C7F4-B6D1-46A6-A5D8-F6A9E763E7C1}">
      <dgm:prSet phldrT="[Text]"/>
      <dgm:spPr>
        <a:solidFill>
          <a:srgbClr val="FFC000"/>
        </a:solidFill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1.</a:t>
          </a:r>
          <a:endParaRPr lang="cs-CZ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AF466E05-C6B5-4C13-9FED-FD99AC070E16}" type="parTrans" cxnId="{948656D8-2D1F-42D4-9428-BE07BDE5CC25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578A88C-7F62-4D3A-964B-229FBAB51C37}" type="sibTrans" cxnId="{948656D8-2D1F-42D4-9428-BE07BDE5CC25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BF2529C-F6FA-426D-8C63-BFFCC474A451}">
      <dgm:prSet phldrT="[Text]"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sz="28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Slovo převedeme do jednotného čísla</a:t>
          </a:r>
          <a:endParaRPr lang="cs-CZ" sz="28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1B77578B-06CC-43F3-827F-D651C9D58C4E}" type="parTrans" cxnId="{BEF82A4F-AC54-4975-8C8E-9F40E70B535E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16A0C858-6B4B-4505-A4AA-CD18520F52F9}" type="sibTrans" cxnId="{BEF82A4F-AC54-4975-8C8E-9F40E70B535E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341EECD-2B88-4F02-A9A7-0A2B26E62EC6}">
      <dgm:prSet phldrT="[Text]"/>
      <dgm:spPr>
        <a:solidFill>
          <a:srgbClr val="FFFF00"/>
        </a:solidFill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2.</a:t>
          </a:r>
          <a:endParaRPr lang="cs-CZ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4972EB83-E0E8-4CA7-8D01-F0E834593E87}" type="parTrans" cxnId="{CD3A2F55-B7F1-4B22-81F9-F1493ADF9B7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1BF7852-CF8C-4F6F-9F6E-9F3CD68C203B}" type="sibTrans" cxnId="{CD3A2F55-B7F1-4B22-81F9-F1493ADF9B7F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88B31866-D59E-402F-85C0-B36E64D490F0}">
      <dgm:prSet phldrT="[Text]"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sz="28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Řekneme si slovo v 1. pádě</a:t>
          </a:r>
          <a:endParaRPr lang="cs-CZ" sz="28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8D2F221-3541-4BF1-B311-E2B82AFE6ECE}" type="parTrans" cxnId="{896EEF86-0551-4777-A761-459C7E98F7E6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15854767-629B-42CA-BF01-C438C8D57E2C}" type="sibTrans" cxnId="{896EEF86-0551-4777-A761-459C7E98F7E6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51DA1D3E-01CF-4823-A6FA-7F3561147D40}">
      <dgm:prSet phldrT="[Text]"/>
      <dgm:spPr>
        <a:solidFill>
          <a:srgbClr val="92D050"/>
        </a:solidFill>
      </dgm:spPr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b="1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3.</a:t>
          </a:r>
          <a:endParaRPr lang="cs-CZ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32B4A795-7E23-4C6E-874A-6EC275CBF92E}" type="parTrans" cxnId="{6910A21C-2D62-4E6A-9076-277E18BCA53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2C2FD0B8-78BE-4791-B339-E3BDDD27A5DF}" type="sibTrans" cxnId="{6910A21C-2D62-4E6A-9076-277E18BCA533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0A09862C-7F94-43C3-8EEA-F56159950190}">
      <dgm:prSet phldrT="[Text]" custT="1"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r>
            <a:rPr lang="cs-CZ" sz="2800" b="1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Určíme rod (ten, ta, to)</a:t>
          </a:r>
          <a:endParaRPr lang="cs-CZ" sz="2800" b="1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5F2465C5-6661-4295-9392-509C81818B7C}" type="parTrans" cxnId="{AF204661-2D3E-4CDB-A3DA-58EA4DAB1946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1920CF8-672A-4DAC-A1FB-D2AE6AC7D44C}" type="sibTrans" cxnId="{AF204661-2D3E-4CDB-A3DA-58EA4DAB1946}">
      <dgm:prSet/>
      <dgm:spPr/>
      <dgm:t>
        <a:bodyPr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endParaRPr lang="cs-CZ" b="1" cap="none" spc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gm:t>
    </dgm:pt>
    <dgm:pt modelId="{7F71C3AA-9405-4648-B71D-EB7DF52B72A6}" type="pres">
      <dgm:prSet presAssocID="{3EE65580-4149-4FEA-B976-79D0EE96C451}" presName="rootnode" presStyleCnt="0">
        <dgm:presLayoutVars>
          <dgm:chMax/>
          <dgm:chPref/>
          <dgm:dir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831A79EF-4EA5-45D3-A72D-D441511E1C06}" type="pres">
      <dgm:prSet presAssocID="{C739C7F4-B6D1-46A6-A5D8-F6A9E763E7C1}" presName="composite" presStyleCnt="0"/>
      <dgm:spPr/>
    </dgm:pt>
    <dgm:pt modelId="{66899A80-365D-4CB2-BF2A-622D125DCAAB}" type="pres">
      <dgm:prSet presAssocID="{C739C7F4-B6D1-46A6-A5D8-F6A9E763E7C1}" presName="bentUpArrow1" presStyleLbl="alignImgPlace1" presStyleIdx="0" presStyleCnt="2" custLinFactX="-23153" custLinFactNeighborX="-100000" custLinFactNeighborY="-70156"/>
      <dgm:spPr>
        <a:solidFill>
          <a:srgbClr val="FF0000"/>
        </a:solidFill>
      </dgm:spPr>
    </dgm:pt>
    <dgm:pt modelId="{283039B0-A278-49FC-938F-FAAAAD08C181}" type="pres">
      <dgm:prSet presAssocID="{C739C7F4-B6D1-46A6-A5D8-F6A9E763E7C1}" presName="ParentText" presStyleLbl="node1" presStyleIdx="0" presStyleCnt="3" custScaleX="53740" custScaleY="134507" custLinFactX="-9248" custLinFactNeighborX="-100000" custLinFactNeighborY="-86915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6B4FEE9-6CC0-405B-8FCE-AAA3E0348266}" type="pres">
      <dgm:prSet presAssocID="{C739C7F4-B6D1-46A6-A5D8-F6A9E763E7C1}" presName="ChildText" presStyleLbl="revTx" presStyleIdx="0" presStyleCnt="3" custScaleX="690987" custLinFactX="45493" custLinFactY="-16956" custLinFactNeighborX="100000" custLinFactNeighborY="-10000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F8F73B-362F-4890-8755-7E0C503ACA10}" type="pres">
      <dgm:prSet presAssocID="{8578A88C-7F62-4D3A-964B-229FBAB51C37}" presName="sibTrans" presStyleCnt="0"/>
      <dgm:spPr/>
    </dgm:pt>
    <dgm:pt modelId="{EE9245CB-D694-451B-A63E-1960092A3166}" type="pres">
      <dgm:prSet presAssocID="{7341EECD-2B88-4F02-A9A7-0A2B26E62EC6}" presName="composite" presStyleCnt="0"/>
      <dgm:spPr/>
    </dgm:pt>
    <dgm:pt modelId="{1BD5EB35-C1DF-4152-9606-A67C488AE30B}" type="pres">
      <dgm:prSet presAssocID="{7341EECD-2B88-4F02-A9A7-0A2B26E62EC6}" presName="bentUpArrow1" presStyleLbl="alignImgPlace1" presStyleIdx="1" presStyleCnt="2" custLinFactX="-132755" custLinFactNeighborX="-200000" custLinFactNeighborY="-27001"/>
      <dgm:spPr>
        <a:solidFill>
          <a:srgbClr val="FFC000"/>
        </a:solidFill>
      </dgm:spPr>
    </dgm:pt>
    <dgm:pt modelId="{F7DA4470-440B-4D53-85D6-0C2BE82B584B}" type="pres">
      <dgm:prSet presAssocID="{7341EECD-2B88-4F02-A9A7-0A2B26E62EC6}" presName="ParentText" presStyleLbl="node1" presStyleIdx="1" presStyleCnt="3" custScaleX="51946" custScaleY="132555" custLinFactX="-100000" custLinFactNeighborX="-151896" custLinFactNeighborY="-61594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360DEE-F6A0-41A8-9C8B-B843E289B0A4}" type="pres">
      <dgm:prSet presAssocID="{7341EECD-2B88-4F02-A9A7-0A2B26E62EC6}" presName="ChildText" presStyleLbl="revTx" presStyleIdx="1" presStyleCnt="3" custScaleX="655973" custLinFactNeighborX="-63484" custLinFactNeighborY="-69815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381D5A-F9C3-4FBE-ACDE-AE3E5B3B8F73}" type="pres">
      <dgm:prSet presAssocID="{01BF7852-CF8C-4F6F-9F6E-9F3CD68C203B}" presName="sibTrans" presStyleCnt="0"/>
      <dgm:spPr/>
    </dgm:pt>
    <dgm:pt modelId="{0BECFA99-C415-4FB5-AB2B-A2006A92DFEB}" type="pres">
      <dgm:prSet presAssocID="{51DA1D3E-01CF-4823-A6FA-7F3561147D40}" presName="composite" presStyleCnt="0"/>
      <dgm:spPr/>
    </dgm:pt>
    <dgm:pt modelId="{96863444-A144-45D2-B9F0-A45547DE02A0}" type="pres">
      <dgm:prSet presAssocID="{51DA1D3E-01CF-4823-A6FA-7F3561147D40}" presName="ParentText" presStyleLbl="node1" presStyleIdx="2" presStyleCnt="3" custScaleX="58899" custScaleY="130165" custLinFactX="-152888" custLinFactNeighborX="-200000" custLinFactNeighborY="-35297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27803F-96A0-4A41-A2DA-A4F2AEC28896}" type="pres">
      <dgm:prSet presAssocID="{51DA1D3E-01CF-4823-A6FA-7F3561147D40}" presName="FinalChildText" presStyleLbl="revTx" presStyleIdx="2" presStyleCnt="3" custScaleX="574116" custLinFactX="-100000" custLinFactNeighborX="-157652" custLinFactNeighborY="-4569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8A34F52-9C90-4B0A-9535-CED9603F6D36}" type="presOf" srcId="{88B31866-D59E-402F-85C0-B36E64D490F0}" destId="{25360DEE-F6A0-41A8-9C8B-B843E289B0A4}" srcOrd="0" destOrd="0" presId="urn:microsoft.com/office/officeart/2005/8/layout/StepDownProcess"/>
    <dgm:cxn modelId="{6910A21C-2D62-4E6A-9076-277E18BCA533}" srcId="{3EE65580-4149-4FEA-B976-79D0EE96C451}" destId="{51DA1D3E-01CF-4823-A6FA-7F3561147D40}" srcOrd="2" destOrd="0" parTransId="{32B4A795-7E23-4C6E-874A-6EC275CBF92E}" sibTransId="{2C2FD0B8-78BE-4791-B339-E3BDDD27A5DF}"/>
    <dgm:cxn modelId="{1E4FB4C8-8784-4B80-830A-602AEB15DD51}" type="presOf" srcId="{7BF2529C-F6FA-426D-8C63-BFFCC474A451}" destId="{26B4FEE9-6CC0-405B-8FCE-AAA3E0348266}" srcOrd="0" destOrd="0" presId="urn:microsoft.com/office/officeart/2005/8/layout/StepDownProcess"/>
    <dgm:cxn modelId="{1286BE81-C491-4CE6-BEEC-CBF4E70E2423}" type="presOf" srcId="{C739C7F4-B6D1-46A6-A5D8-F6A9E763E7C1}" destId="{283039B0-A278-49FC-938F-FAAAAD08C181}" srcOrd="0" destOrd="0" presId="urn:microsoft.com/office/officeart/2005/8/layout/StepDownProcess"/>
    <dgm:cxn modelId="{7D09F135-F385-4E76-ACFA-225CB115A5C2}" type="presOf" srcId="{7341EECD-2B88-4F02-A9A7-0A2B26E62EC6}" destId="{F7DA4470-440B-4D53-85D6-0C2BE82B584B}" srcOrd="0" destOrd="0" presId="urn:microsoft.com/office/officeart/2005/8/layout/StepDownProcess"/>
    <dgm:cxn modelId="{CD3A2F55-B7F1-4B22-81F9-F1493ADF9B7F}" srcId="{3EE65580-4149-4FEA-B976-79D0EE96C451}" destId="{7341EECD-2B88-4F02-A9A7-0A2B26E62EC6}" srcOrd="1" destOrd="0" parTransId="{4972EB83-E0E8-4CA7-8D01-F0E834593E87}" sibTransId="{01BF7852-CF8C-4F6F-9F6E-9F3CD68C203B}"/>
    <dgm:cxn modelId="{948656D8-2D1F-42D4-9428-BE07BDE5CC25}" srcId="{3EE65580-4149-4FEA-B976-79D0EE96C451}" destId="{C739C7F4-B6D1-46A6-A5D8-F6A9E763E7C1}" srcOrd="0" destOrd="0" parTransId="{AF466E05-C6B5-4C13-9FED-FD99AC070E16}" sibTransId="{8578A88C-7F62-4D3A-964B-229FBAB51C37}"/>
    <dgm:cxn modelId="{7501EF9E-5774-4525-923B-6050F250959E}" type="presOf" srcId="{3EE65580-4149-4FEA-B976-79D0EE96C451}" destId="{7F71C3AA-9405-4648-B71D-EB7DF52B72A6}" srcOrd="0" destOrd="0" presId="urn:microsoft.com/office/officeart/2005/8/layout/StepDownProcess"/>
    <dgm:cxn modelId="{5C09BBD8-0CD6-48BF-B747-DBF472AE6F3A}" type="presOf" srcId="{0A09862C-7F94-43C3-8EEA-F56159950190}" destId="{1327803F-96A0-4A41-A2DA-A4F2AEC28896}" srcOrd="0" destOrd="0" presId="urn:microsoft.com/office/officeart/2005/8/layout/StepDownProcess"/>
    <dgm:cxn modelId="{896EEF86-0551-4777-A761-459C7E98F7E6}" srcId="{7341EECD-2B88-4F02-A9A7-0A2B26E62EC6}" destId="{88B31866-D59E-402F-85C0-B36E64D490F0}" srcOrd="0" destOrd="0" parTransId="{08D2F221-3541-4BF1-B311-E2B82AFE6ECE}" sibTransId="{15854767-629B-42CA-BF01-C438C8D57E2C}"/>
    <dgm:cxn modelId="{B4D19E9F-D355-4BA8-82F0-254F3E624658}" type="presOf" srcId="{51DA1D3E-01CF-4823-A6FA-7F3561147D40}" destId="{96863444-A144-45D2-B9F0-A45547DE02A0}" srcOrd="0" destOrd="0" presId="urn:microsoft.com/office/officeart/2005/8/layout/StepDownProcess"/>
    <dgm:cxn modelId="{AF204661-2D3E-4CDB-A3DA-58EA4DAB1946}" srcId="{51DA1D3E-01CF-4823-A6FA-7F3561147D40}" destId="{0A09862C-7F94-43C3-8EEA-F56159950190}" srcOrd="0" destOrd="0" parTransId="{5F2465C5-6661-4295-9392-509C81818B7C}" sibTransId="{71920CF8-672A-4DAC-A1FB-D2AE6AC7D44C}"/>
    <dgm:cxn modelId="{BEF82A4F-AC54-4975-8C8E-9F40E70B535E}" srcId="{C739C7F4-B6D1-46A6-A5D8-F6A9E763E7C1}" destId="{7BF2529C-F6FA-426D-8C63-BFFCC474A451}" srcOrd="0" destOrd="0" parTransId="{1B77578B-06CC-43F3-827F-D651C9D58C4E}" sibTransId="{16A0C858-6B4B-4505-A4AA-CD18520F52F9}"/>
    <dgm:cxn modelId="{022BB2AC-636F-44AE-800B-8BC1F6CBABB0}" type="presParOf" srcId="{7F71C3AA-9405-4648-B71D-EB7DF52B72A6}" destId="{831A79EF-4EA5-45D3-A72D-D441511E1C06}" srcOrd="0" destOrd="0" presId="urn:microsoft.com/office/officeart/2005/8/layout/StepDownProcess"/>
    <dgm:cxn modelId="{06D9E6A8-FFBD-462A-9550-6BD8CF373982}" type="presParOf" srcId="{831A79EF-4EA5-45D3-A72D-D441511E1C06}" destId="{66899A80-365D-4CB2-BF2A-622D125DCAAB}" srcOrd="0" destOrd="0" presId="urn:microsoft.com/office/officeart/2005/8/layout/StepDownProcess"/>
    <dgm:cxn modelId="{D0B92DBC-CC37-46FC-800E-9B108E066E55}" type="presParOf" srcId="{831A79EF-4EA5-45D3-A72D-D441511E1C06}" destId="{283039B0-A278-49FC-938F-FAAAAD08C181}" srcOrd="1" destOrd="0" presId="urn:microsoft.com/office/officeart/2005/8/layout/StepDownProcess"/>
    <dgm:cxn modelId="{787223B2-8E4F-4675-9C27-C011DC97018F}" type="presParOf" srcId="{831A79EF-4EA5-45D3-A72D-D441511E1C06}" destId="{26B4FEE9-6CC0-405B-8FCE-AAA3E0348266}" srcOrd="2" destOrd="0" presId="urn:microsoft.com/office/officeart/2005/8/layout/StepDownProcess"/>
    <dgm:cxn modelId="{3FC8D2DB-8C35-46EF-BA4E-861D88590321}" type="presParOf" srcId="{7F71C3AA-9405-4648-B71D-EB7DF52B72A6}" destId="{34F8F73B-362F-4890-8755-7E0C503ACA10}" srcOrd="1" destOrd="0" presId="urn:microsoft.com/office/officeart/2005/8/layout/StepDownProcess"/>
    <dgm:cxn modelId="{41773401-BDC3-4BDB-8475-B52419E7646F}" type="presParOf" srcId="{7F71C3AA-9405-4648-B71D-EB7DF52B72A6}" destId="{EE9245CB-D694-451B-A63E-1960092A3166}" srcOrd="2" destOrd="0" presId="urn:microsoft.com/office/officeart/2005/8/layout/StepDownProcess"/>
    <dgm:cxn modelId="{E88564B7-37DF-4591-80F4-537142E05DA7}" type="presParOf" srcId="{EE9245CB-D694-451B-A63E-1960092A3166}" destId="{1BD5EB35-C1DF-4152-9606-A67C488AE30B}" srcOrd="0" destOrd="0" presId="urn:microsoft.com/office/officeart/2005/8/layout/StepDownProcess"/>
    <dgm:cxn modelId="{E7F14CA6-40A6-41A9-9573-66EC2BBA49C6}" type="presParOf" srcId="{EE9245CB-D694-451B-A63E-1960092A3166}" destId="{F7DA4470-440B-4D53-85D6-0C2BE82B584B}" srcOrd="1" destOrd="0" presId="urn:microsoft.com/office/officeart/2005/8/layout/StepDownProcess"/>
    <dgm:cxn modelId="{7DF31F50-6647-48F0-9131-C6ECB75D4BAF}" type="presParOf" srcId="{EE9245CB-D694-451B-A63E-1960092A3166}" destId="{25360DEE-F6A0-41A8-9C8B-B843E289B0A4}" srcOrd="2" destOrd="0" presId="urn:microsoft.com/office/officeart/2005/8/layout/StepDownProcess"/>
    <dgm:cxn modelId="{04789A39-F735-45C1-99D2-D245D9155DC4}" type="presParOf" srcId="{7F71C3AA-9405-4648-B71D-EB7DF52B72A6}" destId="{80381D5A-F9C3-4FBE-ACDE-AE3E5B3B8F73}" srcOrd="3" destOrd="0" presId="urn:microsoft.com/office/officeart/2005/8/layout/StepDownProcess"/>
    <dgm:cxn modelId="{B3D9B51B-6659-4A47-8A90-13869B2A7F04}" type="presParOf" srcId="{7F71C3AA-9405-4648-B71D-EB7DF52B72A6}" destId="{0BECFA99-C415-4FB5-AB2B-A2006A92DFEB}" srcOrd="4" destOrd="0" presId="urn:microsoft.com/office/officeart/2005/8/layout/StepDownProcess"/>
    <dgm:cxn modelId="{B5AF3BA7-7CAF-4D1F-AC3A-1057878EC693}" type="presParOf" srcId="{0BECFA99-C415-4FB5-AB2B-A2006A92DFEB}" destId="{96863444-A144-45D2-B9F0-A45547DE02A0}" srcOrd="0" destOrd="0" presId="urn:microsoft.com/office/officeart/2005/8/layout/StepDownProcess"/>
    <dgm:cxn modelId="{2BF29B43-5576-40B7-BE1E-173B7F7771C7}" type="presParOf" srcId="{0BECFA99-C415-4FB5-AB2B-A2006A92DFEB}" destId="{1327803F-96A0-4A41-A2DA-A4F2AEC28896}" srcOrd="1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NÁZEV:VY_32_INOVACE_3.2.4.1.D 04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Podstatná jména - ROD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899A80-365D-4CB2-BF2A-622D125DCAAB}">
      <dsp:nvSpPr>
        <dsp:cNvPr id="0" name=""/>
        <dsp:cNvSpPr/>
      </dsp:nvSpPr>
      <dsp:spPr>
        <a:xfrm rot="5400000">
          <a:off x="456651" y="1083904"/>
          <a:ext cx="565070" cy="64331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FF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3039B0-A278-49FC-938F-FAAAAD08C181}">
      <dsp:nvSpPr>
        <dsp:cNvPr id="0" name=""/>
        <dsp:cNvSpPr/>
      </dsp:nvSpPr>
      <dsp:spPr>
        <a:xfrm>
          <a:off x="280006" y="160346"/>
          <a:ext cx="511199" cy="895603"/>
        </a:xfrm>
        <a:prstGeom prst="roundRect">
          <a:avLst>
            <a:gd name="adj" fmla="val 1667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1.</a:t>
          </a:r>
          <a:endParaRPr lang="cs-CZ" sz="25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304965" y="185305"/>
        <a:ext cx="461281" cy="845685"/>
      </dsp:txXfrm>
    </dsp:sp>
    <dsp:sp modelId="{26B4FEE9-6CC0-405B-8FCE-AAA3E0348266}">
      <dsp:nvSpPr>
        <dsp:cNvPr id="0" name=""/>
        <dsp:cNvSpPr/>
      </dsp:nvSpPr>
      <dsp:spPr>
        <a:xfrm>
          <a:off x="1012674" y="288033"/>
          <a:ext cx="4780565" cy="538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Slovo převedeme do jednotného čísla</a:t>
          </a:r>
          <a:endParaRPr lang="cs-CZ" sz="28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012674" y="288033"/>
        <a:ext cx="4780565" cy="538162"/>
      </dsp:txXfrm>
    </dsp:sp>
    <dsp:sp modelId="{1BD5EB35-C1DF-4152-9606-A67C488AE30B}">
      <dsp:nvSpPr>
        <dsp:cNvPr id="0" name=""/>
        <dsp:cNvSpPr/>
      </dsp:nvSpPr>
      <dsp:spPr>
        <a:xfrm rot="5400000">
          <a:off x="1281804" y="2184102"/>
          <a:ext cx="565070" cy="643312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rgbClr val="FFC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DA4470-440B-4D53-85D6-0C2BE82B584B}">
      <dsp:nvSpPr>
        <dsp:cNvPr id="0" name=""/>
        <dsp:cNvSpPr/>
      </dsp:nvSpPr>
      <dsp:spPr>
        <a:xfrm>
          <a:off x="1105155" y="1191784"/>
          <a:ext cx="494134" cy="882606"/>
        </a:xfrm>
        <a:prstGeom prst="roundRect">
          <a:avLst>
            <a:gd name="adj" fmla="val 16670"/>
          </a:avLst>
        </a:prstGeom>
        <a:solidFill>
          <a:srgbClr val="FFFF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2.</a:t>
          </a:r>
          <a:endParaRPr lang="cs-CZ" sz="25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129281" y="1215910"/>
        <a:ext cx="445882" cy="834354"/>
      </dsp:txXfrm>
    </dsp:sp>
    <dsp:sp modelId="{25360DEE-F6A0-41A8-9C8B-B843E289B0A4}">
      <dsp:nvSpPr>
        <dsp:cNvPr id="0" name=""/>
        <dsp:cNvSpPr/>
      </dsp:nvSpPr>
      <dsp:spPr>
        <a:xfrm>
          <a:off x="1861547" y="1398070"/>
          <a:ext cx="4538322" cy="538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Řekneme si slovo v 1. pádě</a:t>
          </a:r>
          <a:endParaRPr lang="cs-CZ" sz="28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1861547" y="1398070"/>
        <a:ext cx="4538322" cy="538162"/>
      </dsp:txXfrm>
    </dsp:sp>
    <dsp:sp modelId="{96863444-A144-45D2-B9F0-A45547DE02A0}">
      <dsp:nvSpPr>
        <dsp:cNvPr id="0" name=""/>
        <dsp:cNvSpPr/>
      </dsp:nvSpPr>
      <dsp:spPr>
        <a:xfrm>
          <a:off x="2122911" y="2223223"/>
          <a:ext cx="560274" cy="866692"/>
        </a:xfrm>
        <a:prstGeom prst="roundRect">
          <a:avLst>
            <a:gd name="adj" fmla="val 16670"/>
          </a:avLst>
        </a:prstGeom>
        <a:solidFill>
          <a:srgbClr val="92D05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cap="none" spc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3.</a:t>
          </a:r>
          <a:endParaRPr lang="cs-CZ" sz="25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2150266" y="2250578"/>
        <a:ext cx="505564" cy="811982"/>
      </dsp:txXfrm>
    </dsp:sp>
    <dsp:sp modelId="{1327803F-96A0-4A41-A2DA-A4F2AEC28896}">
      <dsp:nvSpPr>
        <dsp:cNvPr id="0" name=""/>
        <dsp:cNvSpPr/>
      </dsp:nvSpPr>
      <dsp:spPr>
        <a:xfrm>
          <a:off x="2812875" y="2376265"/>
          <a:ext cx="3971998" cy="5381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  <a:scene3d>
            <a:camera prst="orthographicFront"/>
            <a:lightRig rig="flat" dir="tl">
              <a:rot lat="0" lon="0" rev="6600000"/>
            </a:lightRig>
          </a:scene3d>
          <a:sp3d extrusionH="25400" contourW="8890">
            <a:bevelT w="38100" h="31750"/>
            <a:contourClr>
              <a:schemeClr val="accent2">
                <a:shade val="75000"/>
              </a:schemeClr>
            </a:contourClr>
          </a:sp3d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cap="none" spc="0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rPr>
            <a:t>Určíme rod (ten, ta, to)</a:t>
          </a:r>
          <a:endParaRPr lang="cs-CZ" sz="2800" b="1" kern="1200" cap="none" spc="0" dirty="0">
            <a:ln w="11430"/>
            <a:gradFill>
              <a:gsLst>
                <a:gs pos="0">
                  <a:schemeClr val="accent2">
                    <a:tint val="70000"/>
                    <a:satMod val="245000"/>
                  </a:schemeClr>
                </a:gs>
                <a:gs pos="75000">
                  <a:schemeClr val="accent2">
                    <a:tint val="90000"/>
                    <a:shade val="60000"/>
                    <a:satMod val="240000"/>
                  </a:schemeClr>
                </a:gs>
                <a:gs pos="100000">
                  <a:schemeClr val="accent2">
                    <a:tint val="100000"/>
                    <a:shade val="50000"/>
                    <a:satMod val="240000"/>
                  </a:schemeClr>
                </a:gs>
              </a:gsLst>
              <a:lin ang="5400000"/>
            </a:gradFill>
            <a:effectLst>
              <a:outerShdw blurRad="50800" dist="39000" dir="5460000" algn="tl">
                <a:srgbClr val="000000">
                  <a:alpha val="38000"/>
                </a:srgbClr>
              </a:outerShdw>
            </a:effectLst>
          </a:endParaRPr>
        </a:p>
      </dsp:txBody>
      <dsp:txXfrm>
        <a:off x="2812875" y="2376265"/>
        <a:ext cx="3971998" cy="5381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AA2EC8-41A3-4E04-88ED-A827A32190C7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74349B-F7D7-4E9F-99EE-C0AB29BDA8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78700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13" name="cashreg.wav"/>
          </p:stSnd>
        </p:sndAc>
      </p:transition>
    </mc:Choice>
    <mc:Fallback xmlns="">
      <p:transition>
        <p:cut/>
        <p:sndAc>
          <p:stSnd>
            <p:snd r:embed="rId14" name="cashreg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10" Type="http://schemas.openxmlformats.org/officeDocument/2006/relationships/audio" Target="../media/audio1.wav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audio" Target="../media/audio1.wav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audio" Target="../media/audio1.wav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png"/><Relationship Id="rId9" Type="http://schemas.openxmlformats.org/officeDocument/2006/relationships/image" Target="../media/image9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8516800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75394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3" name="cashreg.wav"/>
          </p:stSnd>
        </p:sndAc>
      </p:transition>
    </mc:Choice>
    <mc:Fallback xmlns="">
      <p:transition>
        <p:cut/>
        <p:sndAc>
          <p:stSnd>
            <p:snd r:embed="rId10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560840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r>
              <a:rPr lang="cs-CZ" sz="2400" dirty="0" smtClean="0"/>
              <a:t>Žáci si zopakují postup při určování rodu </a:t>
            </a:r>
            <a:r>
              <a:rPr lang="cs-CZ" sz="2400" dirty="0" err="1" smtClean="0"/>
              <a:t>podst</a:t>
            </a:r>
            <a:r>
              <a:rPr lang="cs-CZ" sz="2400" dirty="0" smtClean="0"/>
              <a:t>. jmen a procvičí si danou látku. </a:t>
            </a:r>
          </a:p>
          <a:p>
            <a:r>
              <a:rPr lang="cs-CZ" sz="2400" dirty="0" smtClean="0"/>
              <a:t>V první části pracujeme společně u tabule.</a:t>
            </a:r>
          </a:p>
          <a:p>
            <a:r>
              <a:rPr lang="cs-CZ" sz="2400" dirty="0" smtClean="0"/>
              <a:t>Druhou část můžeme zadat jako samostatnou práci (vytisknout snímek 9) s následnou kontrolou u tabule.</a:t>
            </a:r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Podstatná jména</a:t>
            </a:r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ROD</a:t>
            </a:r>
            <a:endParaRPr lang="cs-CZ" b="1" spc="50" dirty="0">
              <a:ln w="11430"/>
              <a:solidFill>
                <a:srgbClr val="0070C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3\AppData\Local\Microsoft\Windows\Temporary Internet Files\Content.IE5\9H4LJDO6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flipH="1">
            <a:off x="683568" y="1412776"/>
            <a:ext cx="4427984" cy="3132348"/>
          </a:xfrm>
          <a:prstGeom prst="wedgeEllipseCallout">
            <a:avLst>
              <a:gd name="adj1" fmla="val -86848"/>
              <a:gd name="adj2" fmla="val 45118"/>
            </a:avLst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Zopakujte si, jak určit ROD podstatného jména:</a:t>
            </a:r>
            <a:endParaRPr lang="cs-CZ" sz="3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6446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4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476672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Postup:</a:t>
            </a:r>
            <a:endParaRPr lang="cs-CZ" sz="3200" dirty="0">
              <a:solidFill>
                <a:srgbClr val="C00000"/>
              </a:solidFill>
            </a:endParaRPr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89002085"/>
              </p:ext>
            </p:extLst>
          </p:nvPr>
        </p:nvGraphicFramePr>
        <p:xfrm>
          <a:off x="462980" y="1772816"/>
          <a:ext cx="857351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Zaoblený obdélník 1"/>
          <p:cNvSpPr/>
          <p:nvPr/>
        </p:nvSpPr>
        <p:spPr>
          <a:xfrm>
            <a:off x="827584" y="5085184"/>
            <a:ext cx="7560840" cy="1152128"/>
          </a:xfrm>
          <a:prstGeom prst="roundRect">
            <a:avLst/>
          </a:prstGeom>
          <a:solidFill>
            <a:srgbClr val="FFFF66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Rozlišujeme rod mužský (ten), ženský (ta) </a:t>
            </a:r>
          </a:p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a střední (to).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8737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8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467544" y="476672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Například slovo KOLOBĚŽKÁM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902217" y="1988840"/>
            <a:ext cx="533729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Kdo co: koloběžka</a:t>
            </a:r>
          </a:p>
          <a:p>
            <a:pPr algn="ctr"/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TA koloběžka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Šipka dolů 2"/>
          <p:cNvSpPr/>
          <p:nvPr/>
        </p:nvSpPr>
        <p:spPr>
          <a:xfrm>
            <a:off x="4355976" y="3743166"/>
            <a:ext cx="504056" cy="105398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43808" y="4941168"/>
            <a:ext cx="381995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ROD ŽENSKÝ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72771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3005" y="188640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Rozděl zeleninu do košů podle rodu: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73" y="4506756"/>
            <a:ext cx="2513838" cy="188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88" y="4523733"/>
            <a:ext cx="2513838" cy="188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19465"/>
            <a:ext cx="2513838" cy="188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16990" y="6407045"/>
            <a:ext cx="7900942" cy="534600"/>
            <a:chOff x="970864" y="6418425"/>
            <a:chExt cx="7900942" cy="534600"/>
          </a:xfrm>
        </p:grpSpPr>
        <p:sp>
          <p:nvSpPr>
            <p:cNvPr id="3" name="TextovéPole 2"/>
            <p:cNvSpPr txBox="1"/>
            <p:nvPr/>
          </p:nvSpPr>
          <p:spPr>
            <a:xfrm>
              <a:off x="970864" y="6418425"/>
              <a:ext cx="184377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rod mužský</a:t>
              </a:r>
              <a:endParaRPr lang="cs-CZ" sz="28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977844" y="6418425"/>
              <a:ext cx="17305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rod ženský</a:t>
              </a:r>
              <a:endParaRPr lang="cs-CZ" sz="28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092280" y="6429805"/>
              <a:ext cx="177952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rod střední</a:t>
              </a:r>
              <a:endParaRPr lang="cs-CZ" sz="28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pic>
        <p:nvPicPr>
          <p:cNvPr id="1027" name="Picture 3" descr="C:\Users\NTB3\AppData\Local\Microsoft\Windows\Temporary Internet Files\Content.IE5\ISXUNCFT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50" y="2885649"/>
            <a:ext cx="1367061" cy="1367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3\AppData\Local\Microsoft\Windows\Temporary Internet Files\Content.IE5\0OXI9BSJ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646" y="2965591"/>
            <a:ext cx="1829862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3\AppData\Local\Microsoft\Windows\Temporary Internet Files\Content.IE5\9H4LJDO6\MC9003312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999" y="1384063"/>
            <a:ext cx="1815220" cy="141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3\AppData\Local\Microsoft\Windows\Temporary Internet Files\Content.IE5\0WX6VWQV\MC900088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219" y="1111197"/>
            <a:ext cx="2479810" cy="1685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TB3\AppData\Local\Microsoft\Windows\Temporary Internet Files\Content.IE5\ISXUNCFT\MC9001934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92085">
            <a:off x="-312609" y="1672049"/>
            <a:ext cx="2674346" cy="113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3\AppData\Local\Microsoft\Windows\Temporary Internet Files\Content.IE5\0WX6VWQV\MC9004301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64" y="2805565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TB3\AppData\Local\Microsoft\Windows\Temporary Internet Files\Content.IE5\9H4LJDO6\MC90021550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765" y="1255853"/>
            <a:ext cx="1859419" cy="154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962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11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3005" y="188640"/>
            <a:ext cx="8208912" cy="936104"/>
          </a:xfrm>
          <a:prstGeom prst="roundRect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Rozděl zeleninu do košů podle rodu:</a:t>
            </a:r>
            <a:endParaRPr lang="cs-CZ" sz="3600" dirty="0">
              <a:solidFill>
                <a:srgbClr val="C0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373" y="4506756"/>
            <a:ext cx="2513838" cy="188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188" y="4523733"/>
            <a:ext cx="2513838" cy="188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19465"/>
            <a:ext cx="2513838" cy="18840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16990" y="6407045"/>
            <a:ext cx="7900942" cy="534600"/>
            <a:chOff x="970864" y="6418425"/>
            <a:chExt cx="7900942" cy="534600"/>
          </a:xfrm>
        </p:grpSpPr>
        <p:sp>
          <p:nvSpPr>
            <p:cNvPr id="3" name="TextovéPole 2"/>
            <p:cNvSpPr txBox="1"/>
            <p:nvPr/>
          </p:nvSpPr>
          <p:spPr>
            <a:xfrm>
              <a:off x="970864" y="6418425"/>
              <a:ext cx="184377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rod mužský</a:t>
              </a:r>
              <a:endParaRPr lang="cs-CZ" sz="28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977844" y="6418425"/>
              <a:ext cx="173053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rod ženský</a:t>
              </a:r>
              <a:endParaRPr lang="cs-CZ" sz="28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7092280" y="6429805"/>
              <a:ext cx="177952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>
                  <a:solidFill>
                    <a:schemeClr val="accent1">
                      <a:lumMod val="75000"/>
                    </a:schemeClr>
                  </a:solidFill>
                </a:rPr>
                <a:t>rod střední</a:t>
              </a:r>
              <a:endParaRPr lang="cs-CZ" sz="2800" dirty="0">
                <a:solidFill>
                  <a:schemeClr val="accent1">
                    <a:lumMod val="75000"/>
                  </a:schemeClr>
                </a:solidFill>
              </a:endParaRPr>
            </a:p>
          </p:txBody>
        </p:sp>
      </p:grpSp>
      <p:pic>
        <p:nvPicPr>
          <p:cNvPr id="1027" name="Picture 3" descr="C:\Users\NTB3\AppData\Local\Microsoft\Windows\Temporary Internet Files\Content.IE5\ISXUNCFT\MC900441781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50" y="2885649"/>
            <a:ext cx="1367061" cy="1367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TB3\AppData\Local\Microsoft\Windows\Temporary Internet Files\Content.IE5\0OXI9BSJ\MC9001124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646" y="2965591"/>
            <a:ext cx="1829862" cy="12241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TB3\AppData\Local\Microsoft\Windows\Temporary Internet Files\Content.IE5\9H4LJDO6\MC9003312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999" y="1384063"/>
            <a:ext cx="1815220" cy="1419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3\AppData\Local\Microsoft\Windows\Temporary Internet Files\Content.IE5\0WX6VWQV\MC90008837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9219" y="1111197"/>
            <a:ext cx="2479810" cy="1685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NTB3\AppData\Local\Microsoft\Windows\Temporary Internet Files\Content.IE5\ISXUNCFT\MC9001934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92085">
            <a:off x="-312609" y="1672049"/>
            <a:ext cx="2674346" cy="1137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3\AppData\Local\Microsoft\Windows\Temporary Internet Files\Content.IE5\0WX6VWQV\MC90043012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4564" y="2805565"/>
            <a:ext cx="1835150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NTB3\AppData\Local\Microsoft\Windows\Temporary Internet Files\Content.IE5\9H4LJDO6\MC90021550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0765" y="1255853"/>
            <a:ext cx="1859419" cy="154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Volný tvar 8"/>
          <p:cNvSpPr/>
          <p:nvPr/>
        </p:nvSpPr>
        <p:spPr>
          <a:xfrm>
            <a:off x="1355271" y="2432957"/>
            <a:ext cx="2155372" cy="2661557"/>
          </a:xfrm>
          <a:custGeom>
            <a:avLst/>
            <a:gdLst>
              <a:gd name="connsiteX0" fmla="*/ 0 w 2155372"/>
              <a:gd name="connsiteY0" fmla="*/ 0 h 2661557"/>
              <a:gd name="connsiteX1" fmla="*/ 81643 w 2155372"/>
              <a:gd name="connsiteY1" fmla="*/ 32657 h 2661557"/>
              <a:gd name="connsiteX2" fmla="*/ 212272 w 2155372"/>
              <a:gd name="connsiteY2" fmla="*/ 65314 h 2661557"/>
              <a:gd name="connsiteX3" fmla="*/ 440872 w 2155372"/>
              <a:gd name="connsiteY3" fmla="*/ 81643 h 2661557"/>
              <a:gd name="connsiteX4" fmla="*/ 555172 w 2155372"/>
              <a:gd name="connsiteY4" fmla="*/ 114300 h 2661557"/>
              <a:gd name="connsiteX5" fmla="*/ 767443 w 2155372"/>
              <a:gd name="connsiteY5" fmla="*/ 163286 h 2661557"/>
              <a:gd name="connsiteX6" fmla="*/ 865415 w 2155372"/>
              <a:gd name="connsiteY6" fmla="*/ 195943 h 2661557"/>
              <a:gd name="connsiteX7" fmla="*/ 930729 w 2155372"/>
              <a:gd name="connsiteY7" fmla="*/ 212272 h 2661557"/>
              <a:gd name="connsiteX8" fmla="*/ 1028700 w 2155372"/>
              <a:gd name="connsiteY8" fmla="*/ 244929 h 2661557"/>
              <a:gd name="connsiteX9" fmla="*/ 1159329 w 2155372"/>
              <a:gd name="connsiteY9" fmla="*/ 277586 h 2661557"/>
              <a:gd name="connsiteX10" fmla="*/ 1257300 w 2155372"/>
              <a:gd name="connsiteY10" fmla="*/ 310243 h 2661557"/>
              <a:gd name="connsiteX11" fmla="*/ 1289958 w 2155372"/>
              <a:gd name="connsiteY11" fmla="*/ 342900 h 2661557"/>
              <a:gd name="connsiteX12" fmla="*/ 1387929 w 2155372"/>
              <a:gd name="connsiteY12" fmla="*/ 375557 h 2661557"/>
              <a:gd name="connsiteX13" fmla="*/ 1436915 w 2155372"/>
              <a:gd name="connsiteY13" fmla="*/ 408214 h 2661557"/>
              <a:gd name="connsiteX14" fmla="*/ 1502229 w 2155372"/>
              <a:gd name="connsiteY14" fmla="*/ 489857 h 2661557"/>
              <a:gd name="connsiteX15" fmla="*/ 1551215 w 2155372"/>
              <a:gd name="connsiteY15" fmla="*/ 522514 h 2661557"/>
              <a:gd name="connsiteX16" fmla="*/ 1567543 w 2155372"/>
              <a:gd name="connsiteY16" fmla="*/ 571500 h 2661557"/>
              <a:gd name="connsiteX17" fmla="*/ 1600200 w 2155372"/>
              <a:gd name="connsiteY17" fmla="*/ 620486 h 2661557"/>
              <a:gd name="connsiteX18" fmla="*/ 1632858 w 2155372"/>
              <a:gd name="connsiteY18" fmla="*/ 734786 h 2661557"/>
              <a:gd name="connsiteX19" fmla="*/ 1665515 w 2155372"/>
              <a:gd name="connsiteY19" fmla="*/ 783772 h 2661557"/>
              <a:gd name="connsiteX20" fmla="*/ 1714500 w 2155372"/>
              <a:gd name="connsiteY20" fmla="*/ 930729 h 2661557"/>
              <a:gd name="connsiteX21" fmla="*/ 1730829 w 2155372"/>
              <a:gd name="connsiteY21" fmla="*/ 979714 h 2661557"/>
              <a:gd name="connsiteX22" fmla="*/ 1779815 w 2155372"/>
              <a:gd name="connsiteY22" fmla="*/ 1028700 h 2661557"/>
              <a:gd name="connsiteX23" fmla="*/ 1828800 w 2155372"/>
              <a:gd name="connsiteY23" fmla="*/ 1257300 h 2661557"/>
              <a:gd name="connsiteX24" fmla="*/ 1828800 w 2155372"/>
              <a:gd name="connsiteY24" fmla="*/ 1257300 h 2661557"/>
              <a:gd name="connsiteX25" fmla="*/ 1861458 w 2155372"/>
              <a:gd name="connsiteY25" fmla="*/ 1404257 h 2661557"/>
              <a:gd name="connsiteX26" fmla="*/ 1877786 w 2155372"/>
              <a:gd name="connsiteY26" fmla="*/ 1485900 h 2661557"/>
              <a:gd name="connsiteX27" fmla="*/ 1910443 w 2155372"/>
              <a:gd name="connsiteY27" fmla="*/ 1534886 h 2661557"/>
              <a:gd name="connsiteX28" fmla="*/ 1943100 w 2155372"/>
              <a:gd name="connsiteY28" fmla="*/ 1632857 h 2661557"/>
              <a:gd name="connsiteX29" fmla="*/ 1959429 w 2155372"/>
              <a:gd name="connsiteY29" fmla="*/ 1681843 h 2661557"/>
              <a:gd name="connsiteX30" fmla="*/ 1975758 w 2155372"/>
              <a:gd name="connsiteY30" fmla="*/ 1861457 h 2661557"/>
              <a:gd name="connsiteX31" fmla="*/ 1992086 w 2155372"/>
              <a:gd name="connsiteY31" fmla="*/ 1959429 h 2661557"/>
              <a:gd name="connsiteX32" fmla="*/ 2008415 w 2155372"/>
              <a:gd name="connsiteY32" fmla="*/ 2073729 h 2661557"/>
              <a:gd name="connsiteX33" fmla="*/ 2041072 w 2155372"/>
              <a:gd name="connsiteY33" fmla="*/ 2286000 h 2661557"/>
              <a:gd name="connsiteX34" fmla="*/ 2073729 w 2155372"/>
              <a:gd name="connsiteY34" fmla="*/ 2416629 h 2661557"/>
              <a:gd name="connsiteX35" fmla="*/ 2106386 w 2155372"/>
              <a:gd name="connsiteY35" fmla="*/ 2465614 h 2661557"/>
              <a:gd name="connsiteX36" fmla="*/ 2122715 w 2155372"/>
              <a:gd name="connsiteY36" fmla="*/ 2530929 h 2661557"/>
              <a:gd name="connsiteX37" fmla="*/ 2155372 w 2155372"/>
              <a:gd name="connsiteY37" fmla="*/ 2661557 h 266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2155372" h="2661557">
                <a:moveTo>
                  <a:pt x="0" y="0"/>
                </a:moveTo>
                <a:cubicBezTo>
                  <a:pt x="27214" y="10886"/>
                  <a:pt x="54199" y="22365"/>
                  <a:pt x="81643" y="32657"/>
                </a:cubicBezTo>
                <a:cubicBezTo>
                  <a:pt x="123868" y="48491"/>
                  <a:pt x="167107" y="60560"/>
                  <a:pt x="212272" y="65314"/>
                </a:cubicBezTo>
                <a:cubicBezTo>
                  <a:pt x="288246" y="73311"/>
                  <a:pt x="364672" y="76200"/>
                  <a:pt x="440872" y="81643"/>
                </a:cubicBezTo>
                <a:cubicBezTo>
                  <a:pt x="495427" y="99828"/>
                  <a:pt x="493656" y="100630"/>
                  <a:pt x="555172" y="114300"/>
                </a:cubicBezTo>
                <a:cubicBezTo>
                  <a:pt x="632885" y="131570"/>
                  <a:pt x="687421" y="136612"/>
                  <a:pt x="767443" y="163286"/>
                </a:cubicBezTo>
                <a:cubicBezTo>
                  <a:pt x="800100" y="174172"/>
                  <a:pt x="832019" y="187594"/>
                  <a:pt x="865415" y="195943"/>
                </a:cubicBezTo>
                <a:cubicBezTo>
                  <a:pt x="887186" y="201386"/>
                  <a:pt x="909234" y="205823"/>
                  <a:pt x="930729" y="212272"/>
                </a:cubicBezTo>
                <a:cubicBezTo>
                  <a:pt x="963701" y="222164"/>
                  <a:pt x="995304" y="236580"/>
                  <a:pt x="1028700" y="244929"/>
                </a:cubicBezTo>
                <a:cubicBezTo>
                  <a:pt x="1072243" y="255815"/>
                  <a:pt x="1116749" y="263393"/>
                  <a:pt x="1159329" y="277586"/>
                </a:cubicBezTo>
                <a:lnTo>
                  <a:pt x="1257300" y="310243"/>
                </a:lnTo>
                <a:cubicBezTo>
                  <a:pt x="1268186" y="321129"/>
                  <a:pt x="1276188" y="336015"/>
                  <a:pt x="1289958" y="342900"/>
                </a:cubicBezTo>
                <a:cubicBezTo>
                  <a:pt x="1320747" y="358295"/>
                  <a:pt x="1387929" y="375557"/>
                  <a:pt x="1387929" y="375557"/>
                </a:cubicBezTo>
                <a:cubicBezTo>
                  <a:pt x="1404258" y="386443"/>
                  <a:pt x="1421591" y="395955"/>
                  <a:pt x="1436915" y="408214"/>
                </a:cubicBezTo>
                <a:cubicBezTo>
                  <a:pt x="1517707" y="472849"/>
                  <a:pt x="1417361" y="404990"/>
                  <a:pt x="1502229" y="489857"/>
                </a:cubicBezTo>
                <a:cubicBezTo>
                  <a:pt x="1516106" y="503734"/>
                  <a:pt x="1534886" y="511628"/>
                  <a:pt x="1551215" y="522514"/>
                </a:cubicBezTo>
                <a:cubicBezTo>
                  <a:pt x="1556658" y="538843"/>
                  <a:pt x="1559846" y="556105"/>
                  <a:pt x="1567543" y="571500"/>
                </a:cubicBezTo>
                <a:cubicBezTo>
                  <a:pt x="1576319" y="589053"/>
                  <a:pt x="1592469" y="602448"/>
                  <a:pt x="1600200" y="620486"/>
                </a:cubicBezTo>
                <a:cubicBezTo>
                  <a:pt x="1631592" y="693733"/>
                  <a:pt x="1601081" y="671233"/>
                  <a:pt x="1632858" y="734786"/>
                </a:cubicBezTo>
                <a:cubicBezTo>
                  <a:pt x="1641634" y="752339"/>
                  <a:pt x="1654629" y="767443"/>
                  <a:pt x="1665515" y="783772"/>
                </a:cubicBezTo>
                <a:lnTo>
                  <a:pt x="1714500" y="930729"/>
                </a:lnTo>
                <a:cubicBezTo>
                  <a:pt x="1719943" y="947057"/>
                  <a:pt x="1718659" y="967544"/>
                  <a:pt x="1730829" y="979714"/>
                </a:cubicBezTo>
                <a:lnTo>
                  <a:pt x="1779815" y="1028700"/>
                </a:lnTo>
                <a:cubicBezTo>
                  <a:pt x="1800413" y="1193487"/>
                  <a:pt x="1782266" y="1117699"/>
                  <a:pt x="1828800" y="1257300"/>
                </a:cubicBezTo>
                <a:lnTo>
                  <a:pt x="1828800" y="1257300"/>
                </a:lnTo>
                <a:cubicBezTo>
                  <a:pt x="1878065" y="1503618"/>
                  <a:pt x="1815325" y="1196656"/>
                  <a:pt x="1861458" y="1404257"/>
                </a:cubicBezTo>
                <a:cubicBezTo>
                  <a:pt x="1867479" y="1431349"/>
                  <a:pt x="1868041" y="1459914"/>
                  <a:pt x="1877786" y="1485900"/>
                </a:cubicBezTo>
                <a:cubicBezTo>
                  <a:pt x="1884677" y="1504275"/>
                  <a:pt x="1902473" y="1516953"/>
                  <a:pt x="1910443" y="1534886"/>
                </a:cubicBezTo>
                <a:cubicBezTo>
                  <a:pt x="1924424" y="1566343"/>
                  <a:pt x="1932214" y="1600200"/>
                  <a:pt x="1943100" y="1632857"/>
                </a:cubicBezTo>
                <a:lnTo>
                  <a:pt x="1959429" y="1681843"/>
                </a:lnTo>
                <a:cubicBezTo>
                  <a:pt x="1964872" y="1741714"/>
                  <a:pt x="1968734" y="1801751"/>
                  <a:pt x="1975758" y="1861457"/>
                </a:cubicBezTo>
                <a:cubicBezTo>
                  <a:pt x="1979626" y="1894338"/>
                  <a:pt x="1987052" y="1926706"/>
                  <a:pt x="1992086" y="1959429"/>
                </a:cubicBezTo>
                <a:cubicBezTo>
                  <a:pt x="1997938" y="1997468"/>
                  <a:pt x="2003641" y="2035539"/>
                  <a:pt x="2008415" y="2073729"/>
                </a:cubicBezTo>
                <a:cubicBezTo>
                  <a:pt x="2041472" y="2338187"/>
                  <a:pt x="2006300" y="2129526"/>
                  <a:pt x="2041072" y="2286000"/>
                </a:cubicBezTo>
                <a:cubicBezTo>
                  <a:pt x="2048526" y="2319542"/>
                  <a:pt x="2056220" y="2381612"/>
                  <a:pt x="2073729" y="2416629"/>
                </a:cubicBezTo>
                <a:cubicBezTo>
                  <a:pt x="2082505" y="2434181"/>
                  <a:pt x="2095500" y="2449286"/>
                  <a:pt x="2106386" y="2465614"/>
                </a:cubicBezTo>
                <a:cubicBezTo>
                  <a:pt x="2111829" y="2487386"/>
                  <a:pt x="2118701" y="2508849"/>
                  <a:pt x="2122715" y="2530929"/>
                </a:cubicBezTo>
                <a:cubicBezTo>
                  <a:pt x="2145938" y="2658655"/>
                  <a:pt x="2110667" y="2616854"/>
                  <a:pt x="2155372" y="2661557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4849586" y="3967843"/>
            <a:ext cx="457288" cy="1110343"/>
          </a:xfrm>
          <a:custGeom>
            <a:avLst/>
            <a:gdLst>
              <a:gd name="connsiteX0" fmla="*/ 0 w 457288"/>
              <a:gd name="connsiteY0" fmla="*/ 0 h 1110343"/>
              <a:gd name="connsiteX1" fmla="*/ 65314 w 457288"/>
              <a:gd name="connsiteY1" fmla="*/ 212271 h 1110343"/>
              <a:gd name="connsiteX2" fmla="*/ 114300 w 457288"/>
              <a:gd name="connsiteY2" fmla="*/ 359228 h 1110343"/>
              <a:gd name="connsiteX3" fmla="*/ 130628 w 457288"/>
              <a:gd name="connsiteY3" fmla="*/ 408214 h 1110343"/>
              <a:gd name="connsiteX4" fmla="*/ 163285 w 457288"/>
              <a:gd name="connsiteY4" fmla="*/ 473528 h 1110343"/>
              <a:gd name="connsiteX5" fmla="*/ 179614 w 457288"/>
              <a:gd name="connsiteY5" fmla="*/ 522514 h 1110343"/>
              <a:gd name="connsiteX6" fmla="*/ 244928 w 457288"/>
              <a:gd name="connsiteY6" fmla="*/ 653143 h 1110343"/>
              <a:gd name="connsiteX7" fmla="*/ 310243 w 457288"/>
              <a:gd name="connsiteY7" fmla="*/ 800100 h 1110343"/>
              <a:gd name="connsiteX8" fmla="*/ 326571 w 457288"/>
              <a:gd name="connsiteY8" fmla="*/ 849086 h 1110343"/>
              <a:gd name="connsiteX9" fmla="*/ 424543 w 457288"/>
              <a:gd name="connsiteY9" fmla="*/ 979714 h 1110343"/>
              <a:gd name="connsiteX10" fmla="*/ 457200 w 457288"/>
              <a:gd name="connsiteY10" fmla="*/ 1110343 h 11103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57288" h="1110343">
                <a:moveTo>
                  <a:pt x="0" y="0"/>
                </a:moveTo>
                <a:cubicBezTo>
                  <a:pt x="27572" y="137866"/>
                  <a:pt x="3023" y="37858"/>
                  <a:pt x="65314" y="212271"/>
                </a:cubicBezTo>
                <a:cubicBezTo>
                  <a:pt x="82681" y="260898"/>
                  <a:pt x="97971" y="310242"/>
                  <a:pt x="114300" y="359228"/>
                </a:cubicBezTo>
                <a:cubicBezTo>
                  <a:pt x="119743" y="375557"/>
                  <a:pt x="122931" y="392819"/>
                  <a:pt x="130628" y="408214"/>
                </a:cubicBezTo>
                <a:cubicBezTo>
                  <a:pt x="141514" y="429985"/>
                  <a:pt x="153697" y="451155"/>
                  <a:pt x="163285" y="473528"/>
                </a:cubicBezTo>
                <a:cubicBezTo>
                  <a:pt x="170065" y="489348"/>
                  <a:pt x="172492" y="506845"/>
                  <a:pt x="179614" y="522514"/>
                </a:cubicBezTo>
                <a:cubicBezTo>
                  <a:pt x="199759" y="566833"/>
                  <a:pt x="229533" y="606959"/>
                  <a:pt x="244928" y="653143"/>
                </a:cubicBezTo>
                <a:cubicBezTo>
                  <a:pt x="283791" y="769732"/>
                  <a:pt x="258490" y="722472"/>
                  <a:pt x="310243" y="800100"/>
                </a:cubicBezTo>
                <a:cubicBezTo>
                  <a:pt x="315686" y="816429"/>
                  <a:pt x="318212" y="834040"/>
                  <a:pt x="326571" y="849086"/>
                </a:cubicBezTo>
                <a:cubicBezTo>
                  <a:pt x="372730" y="932172"/>
                  <a:pt x="374995" y="930167"/>
                  <a:pt x="424543" y="979714"/>
                </a:cubicBezTo>
                <a:cubicBezTo>
                  <a:pt x="460642" y="1088013"/>
                  <a:pt x="457200" y="1043262"/>
                  <a:pt x="457200" y="1110343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5323114" y="2465614"/>
            <a:ext cx="1681843" cy="2628900"/>
          </a:xfrm>
          <a:custGeom>
            <a:avLst/>
            <a:gdLst>
              <a:gd name="connsiteX0" fmla="*/ 1681843 w 1681843"/>
              <a:gd name="connsiteY0" fmla="*/ 0 h 2628900"/>
              <a:gd name="connsiteX1" fmla="*/ 1257300 w 1681843"/>
              <a:gd name="connsiteY1" fmla="*/ 130629 h 2628900"/>
              <a:gd name="connsiteX2" fmla="*/ 1143000 w 1681843"/>
              <a:gd name="connsiteY2" fmla="*/ 195943 h 2628900"/>
              <a:gd name="connsiteX3" fmla="*/ 1110343 w 1681843"/>
              <a:gd name="connsiteY3" fmla="*/ 244929 h 2628900"/>
              <a:gd name="connsiteX4" fmla="*/ 1045029 w 1681843"/>
              <a:gd name="connsiteY4" fmla="*/ 310243 h 2628900"/>
              <a:gd name="connsiteX5" fmla="*/ 947057 w 1681843"/>
              <a:gd name="connsiteY5" fmla="*/ 391886 h 2628900"/>
              <a:gd name="connsiteX6" fmla="*/ 881743 w 1681843"/>
              <a:gd name="connsiteY6" fmla="*/ 489857 h 2628900"/>
              <a:gd name="connsiteX7" fmla="*/ 832757 w 1681843"/>
              <a:gd name="connsiteY7" fmla="*/ 555172 h 2628900"/>
              <a:gd name="connsiteX8" fmla="*/ 783772 w 1681843"/>
              <a:gd name="connsiteY8" fmla="*/ 636815 h 2628900"/>
              <a:gd name="connsiteX9" fmla="*/ 620486 w 1681843"/>
              <a:gd name="connsiteY9" fmla="*/ 800100 h 2628900"/>
              <a:gd name="connsiteX10" fmla="*/ 571500 w 1681843"/>
              <a:gd name="connsiteY10" fmla="*/ 881743 h 2628900"/>
              <a:gd name="connsiteX11" fmla="*/ 457200 w 1681843"/>
              <a:gd name="connsiteY11" fmla="*/ 1028700 h 2628900"/>
              <a:gd name="connsiteX12" fmla="*/ 359229 w 1681843"/>
              <a:gd name="connsiteY12" fmla="*/ 1175657 h 2628900"/>
              <a:gd name="connsiteX13" fmla="*/ 342900 w 1681843"/>
              <a:gd name="connsiteY13" fmla="*/ 1224643 h 2628900"/>
              <a:gd name="connsiteX14" fmla="*/ 277586 w 1681843"/>
              <a:gd name="connsiteY14" fmla="*/ 1289957 h 2628900"/>
              <a:gd name="connsiteX15" fmla="*/ 261257 w 1681843"/>
              <a:gd name="connsiteY15" fmla="*/ 1338943 h 2628900"/>
              <a:gd name="connsiteX16" fmla="*/ 195943 w 1681843"/>
              <a:gd name="connsiteY16" fmla="*/ 1469572 h 2628900"/>
              <a:gd name="connsiteX17" fmla="*/ 163286 w 1681843"/>
              <a:gd name="connsiteY17" fmla="*/ 1583872 h 2628900"/>
              <a:gd name="connsiteX18" fmla="*/ 146957 w 1681843"/>
              <a:gd name="connsiteY18" fmla="*/ 1649186 h 2628900"/>
              <a:gd name="connsiteX19" fmla="*/ 114300 w 1681843"/>
              <a:gd name="connsiteY19" fmla="*/ 1714500 h 2628900"/>
              <a:gd name="connsiteX20" fmla="*/ 65315 w 1681843"/>
              <a:gd name="connsiteY20" fmla="*/ 2041072 h 2628900"/>
              <a:gd name="connsiteX21" fmla="*/ 48986 w 1681843"/>
              <a:gd name="connsiteY21" fmla="*/ 2367643 h 2628900"/>
              <a:gd name="connsiteX22" fmla="*/ 0 w 1681843"/>
              <a:gd name="connsiteY22" fmla="*/ 2383972 h 2628900"/>
              <a:gd name="connsiteX23" fmla="*/ 65315 w 1681843"/>
              <a:gd name="connsiteY23" fmla="*/ 2514600 h 2628900"/>
              <a:gd name="connsiteX24" fmla="*/ 97972 w 1681843"/>
              <a:gd name="connsiteY24" fmla="*/ 2628900 h 26289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681843" h="2628900">
                <a:moveTo>
                  <a:pt x="1681843" y="0"/>
                </a:moveTo>
                <a:cubicBezTo>
                  <a:pt x="1401795" y="107711"/>
                  <a:pt x="1543441" y="64596"/>
                  <a:pt x="1257300" y="130629"/>
                </a:cubicBezTo>
                <a:cubicBezTo>
                  <a:pt x="1231688" y="143435"/>
                  <a:pt x="1166079" y="172864"/>
                  <a:pt x="1143000" y="195943"/>
                </a:cubicBezTo>
                <a:cubicBezTo>
                  <a:pt x="1129123" y="209820"/>
                  <a:pt x="1123114" y="230029"/>
                  <a:pt x="1110343" y="244929"/>
                </a:cubicBezTo>
                <a:cubicBezTo>
                  <a:pt x="1090306" y="268306"/>
                  <a:pt x="1068200" y="289968"/>
                  <a:pt x="1045029" y="310243"/>
                </a:cubicBezTo>
                <a:cubicBezTo>
                  <a:pt x="1012960" y="338304"/>
                  <a:pt x="973185" y="357048"/>
                  <a:pt x="947057" y="391886"/>
                </a:cubicBezTo>
                <a:cubicBezTo>
                  <a:pt x="923508" y="423285"/>
                  <a:pt x="905292" y="458458"/>
                  <a:pt x="881743" y="489857"/>
                </a:cubicBezTo>
                <a:cubicBezTo>
                  <a:pt x="865414" y="511629"/>
                  <a:pt x="847853" y="532528"/>
                  <a:pt x="832757" y="555172"/>
                </a:cubicBezTo>
                <a:cubicBezTo>
                  <a:pt x="815153" y="581579"/>
                  <a:pt x="804558" y="612832"/>
                  <a:pt x="783772" y="636815"/>
                </a:cubicBezTo>
                <a:cubicBezTo>
                  <a:pt x="733360" y="694983"/>
                  <a:pt x="660089" y="734096"/>
                  <a:pt x="620486" y="800100"/>
                </a:cubicBezTo>
                <a:cubicBezTo>
                  <a:pt x="604157" y="827314"/>
                  <a:pt x="589947" y="855917"/>
                  <a:pt x="571500" y="881743"/>
                </a:cubicBezTo>
                <a:cubicBezTo>
                  <a:pt x="535429" y="932242"/>
                  <a:pt x="491624" y="977065"/>
                  <a:pt x="457200" y="1028700"/>
                </a:cubicBezTo>
                <a:cubicBezTo>
                  <a:pt x="424543" y="1077686"/>
                  <a:pt x="388894" y="1124803"/>
                  <a:pt x="359229" y="1175657"/>
                </a:cubicBezTo>
                <a:cubicBezTo>
                  <a:pt x="350556" y="1190524"/>
                  <a:pt x="352904" y="1210637"/>
                  <a:pt x="342900" y="1224643"/>
                </a:cubicBezTo>
                <a:cubicBezTo>
                  <a:pt x="325004" y="1249697"/>
                  <a:pt x="299357" y="1268186"/>
                  <a:pt x="277586" y="1289957"/>
                </a:cubicBezTo>
                <a:cubicBezTo>
                  <a:pt x="272143" y="1306286"/>
                  <a:pt x="268379" y="1323274"/>
                  <a:pt x="261257" y="1338943"/>
                </a:cubicBezTo>
                <a:cubicBezTo>
                  <a:pt x="241112" y="1383262"/>
                  <a:pt x="209317" y="1422763"/>
                  <a:pt x="195943" y="1469572"/>
                </a:cubicBezTo>
                <a:cubicBezTo>
                  <a:pt x="185057" y="1507672"/>
                  <a:pt x="173712" y="1545644"/>
                  <a:pt x="163286" y="1583872"/>
                </a:cubicBezTo>
                <a:cubicBezTo>
                  <a:pt x="157381" y="1605523"/>
                  <a:pt x="154837" y="1628173"/>
                  <a:pt x="146957" y="1649186"/>
                </a:cubicBezTo>
                <a:cubicBezTo>
                  <a:pt x="138410" y="1671977"/>
                  <a:pt x="125186" y="1692729"/>
                  <a:pt x="114300" y="1714500"/>
                </a:cubicBezTo>
                <a:cubicBezTo>
                  <a:pt x="82001" y="1875994"/>
                  <a:pt x="76241" y="1877179"/>
                  <a:pt x="65315" y="2041072"/>
                </a:cubicBezTo>
                <a:cubicBezTo>
                  <a:pt x="58065" y="2149824"/>
                  <a:pt x="69380" y="2260575"/>
                  <a:pt x="48986" y="2367643"/>
                </a:cubicBezTo>
                <a:cubicBezTo>
                  <a:pt x="45765" y="2384551"/>
                  <a:pt x="16329" y="2378529"/>
                  <a:pt x="0" y="2383972"/>
                </a:cubicBezTo>
                <a:cubicBezTo>
                  <a:pt x="108792" y="2529026"/>
                  <a:pt x="4172" y="2371933"/>
                  <a:pt x="65315" y="2514600"/>
                </a:cubicBezTo>
                <a:cubicBezTo>
                  <a:pt x="110048" y="2618978"/>
                  <a:pt x="97972" y="2502607"/>
                  <a:pt x="97972" y="2628900"/>
                </a:cubicBezTo>
              </a:path>
            </a:pathLst>
          </a:custGeom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718452" y="4131129"/>
            <a:ext cx="489862" cy="996042"/>
          </a:xfrm>
          <a:custGeom>
            <a:avLst/>
            <a:gdLst>
              <a:gd name="connsiteX0" fmla="*/ 489862 w 489862"/>
              <a:gd name="connsiteY0" fmla="*/ 0 h 996042"/>
              <a:gd name="connsiteX1" fmla="*/ 359234 w 489862"/>
              <a:gd name="connsiteY1" fmla="*/ 163285 h 996042"/>
              <a:gd name="connsiteX2" fmla="*/ 342905 w 489862"/>
              <a:gd name="connsiteY2" fmla="*/ 212271 h 996042"/>
              <a:gd name="connsiteX3" fmla="*/ 310248 w 489862"/>
              <a:gd name="connsiteY3" fmla="*/ 277585 h 996042"/>
              <a:gd name="connsiteX4" fmla="*/ 228605 w 489862"/>
              <a:gd name="connsiteY4" fmla="*/ 375557 h 996042"/>
              <a:gd name="connsiteX5" fmla="*/ 212277 w 489862"/>
              <a:gd name="connsiteY5" fmla="*/ 424542 h 996042"/>
              <a:gd name="connsiteX6" fmla="*/ 130634 w 489862"/>
              <a:gd name="connsiteY6" fmla="*/ 522514 h 996042"/>
              <a:gd name="connsiteX7" fmla="*/ 81648 w 489862"/>
              <a:gd name="connsiteY7" fmla="*/ 653142 h 996042"/>
              <a:gd name="connsiteX8" fmla="*/ 48991 w 489862"/>
              <a:gd name="connsiteY8" fmla="*/ 767442 h 996042"/>
              <a:gd name="connsiteX9" fmla="*/ 16334 w 489862"/>
              <a:gd name="connsiteY9" fmla="*/ 865414 h 996042"/>
              <a:gd name="connsiteX10" fmla="*/ 5 w 489862"/>
              <a:gd name="connsiteY10" fmla="*/ 996042 h 9960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89862" h="996042">
                <a:moveTo>
                  <a:pt x="489862" y="0"/>
                </a:moveTo>
                <a:cubicBezTo>
                  <a:pt x="478944" y="13101"/>
                  <a:pt x="377295" y="131679"/>
                  <a:pt x="359234" y="163285"/>
                </a:cubicBezTo>
                <a:cubicBezTo>
                  <a:pt x="350695" y="178229"/>
                  <a:pt x="349685" y="196451"/>
                  <a:pt x="342905" y="212271"/>
                </a:cubicBezTo>
                <a:cubicBezTo>
                  <a:pt x="333317" y="234644"/>
                  <a:pt x="322325" y="256451"/>
                  <a:pt x="310248" y="277585"/>
                </a:cubicBezTo>
                <a:cubicBezTo>
                  <a:pt x="279937" y="330630"/>
                  <a:pt x="273635" y="330527"/>
                  <a:pt x="228605" y="375557"/>
                </a:cubicBezTo>
                <a:cubicBezTo>
                  <a:pt x="223162" y="391885"/>
                  <a:pt x="219974" y="409148"/>
                  <a:pt x="212277" y="424542"/>
                </a:cubicBezTo>
                <a:cubicBezTo>
                  <a:pt x="189545" y="470006"/>
                  <a:pt x="166744" y="486403"/>
                  <a:pt x="130634" y="522514"/>
                </a:cubicBezTo>
                <a:cubicBezTo>
                  <a:pt x="93570" y="633703"/>
                  <a:pt x="140223" y="496944"/>
                  <a:pt x="81648" y="653142"/>
                </a:cubicBezTo>
                <a:cubicBezTo>
                  <a:pt x="54208" y="726315"/>
                  <a:pt x="74727" y="681653"/>
                  <a:pt x="48991" y="767442"/>
                </a:cubicBezTo>
                <a:cubicBezTo>
                  <a:pt x="39100" y="800414"/>
                  <a:pt x="16334" y="865414"/>
                  <a:pt x="16334" y="865414"/>
                </a:cubicBezTo>
                <a:cubicBezTo>
                  <a:pt x="-765" y="985102"/>
                  <a:pt x="5" y="941227"/>
                  <a:pt x="5" y="996042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2286000" y="2547257"/>
            <a:ext cx="2612571" cy="2530929"/>
          </a:xfrm>
          <a:custGeom>
            <a:avLst/>
            <a:gdLst>
              <a:gd name="connsiteX0" fmla="*/ 2612571 w 2612571"/>
              <a:gd name="connsiteY0" fmla="*/ 0 h 2530929"/>
              <a:gd name="connsiteX1" fmla="*/ 2416629 w 2612571"/>
              <a:gd name="connsiteY1" fmla="*/ 16329 h 2530929"/>
              <a:gd name="connsiteX2" fmla="*/ 2334986 w 2612571"/>
              <a:gd name="connsiteY2" fmla="*/ 32657 h 2530929"/>
              <a:gd name="connsiteX3" fmla="*/ 2122714 w 2612571"/>
              <a:gd name="connsiteY3" fmla="*/ 65314 h 2530929"/>
              <a:gd name="connsiteX4" fmla="*/ 2073729 w 2612571"/>
              <a:gd name="connsiteY4" fmla="*/ 81643 h 2530929"/>
              <a:gd name="connsiteX5" fmla="*/ 1894114 w 2612571"/>
              <a:gd name="connsiteY5" fmla="*/ 114300 h 2530929"/>
              <a:gd name="connsiteX6" fmla="*/ 1796143 w 2612571"/>
              <a:gd name="connsiteY6" fmla="*/ 163286 h 2530929"/>
              <a:gd name="connsiteX7" fmla="*/ 1698171 w 2612571"/>
              <a:gd name="connsiteY7" fmla="*/ 195943 h 2530929"/>
              <a:gd name="connsiteX8" fmla="*/ 1649186 w 2612571"/>
              <a:gd name="connsiteY8" fmla="*/ 212272 h 2530929"/>
              <a:gd name="connsiteX9" fmla="*/ 1600200 w 2612571"/>
              <a:gd name="connsiteY9" fmla="*/ 228600 h 2530929"/>
              <a:gd name="connsiteX10" fmla="*/ 1551214 w 2612571"/>
              <a:gd name="connsiteY10" fmla="*/ 261257 h 2530929"/>
              <a:gd name="connsiteX11" fmla="*/ 1453243 w 2612571"/>
              <a:gd name="connsiteY11" fmla="*/ 293914 h 2530929"/>
              <a:gd name="connsiteX12" fmla="*/ 1404257 w 2612571"/>
              <a:gd name="connsiteY12" fmla="*/ 310243 h 2530929"/>
              <a:gd name="connsiteX13" fmla="*/ 1289957 w 2612571"/>
              <a:gd name="connsiteY13" fmla="*/ 342900 h 2530929"/>
              <a:gd name="connsiteX14" fmla="*/ 1191986 w 2612571"/>
              <a:gd name="connsiteY14" fmla="*/ 408214 h 2530929"/>
              <a:gd name="connsiteX15" fmla="*/ 1159329 w 2612571"/>
              <a:gd name="connsiteY15" fmla="*/ 440872 h 2530929"/>
              <a:gd name="connsiteX16" fmla="*/ 1094014 w 2612571"/>
              <a:gd name="connsiteY16" fmla="*/ 473529 h 2530929"/>
              <a:gd name="connsiteX17" fmla="*/ 1012371 w 2612571"/>
              <a:gd name="connsiteY17" fmla="*/ 555172 h 2530929"/>
              <a:gd name="connsiteX18" fmla="*/ 979714 w 2612571"/>
              <a:gd name="connsiteY18" fmla="*/ 604157 h 2530929"/>
              <a:gd name="connsiteX19" fmla="*/ 914400 w 2612571"/>
              <a:gd name="connsiteY19" fmla="*/ 669472 h 2530929"/>
              <a:gd name="connsiteX20" fmla="*/ 816429 w 2612571"/>
              <a:gd name="connsiteY20" fmla="*/ 800100 h 2530929"/>
              <a:gd name="connsiteX21" fmla="*/ 767443 w 2612571"/>
              <a:gd name="connsiteY21" fmla="*/ 865414 h 2530929"/>
              <a:gd name="connsiteX22" fmla="*/ 702129 w 2612571"/>
              <a:gd name="connsiteY22" fmla="*/ 963386 h 2530929"/>
              <a:gd name="connsiteX23" fmla="*/ 653143 w 2612571"/>
              <a:gd name="connsiteY23" fmla="*/ 1012372 h 2530929"/>
              <a:gd name="connsiteX24" fmla="*/ 604157 w 2612571"/>
              <a:gd name="connsiteY24" fmla="*/ 1110343 h 2530929"/>
              <a:gd name="connsiteX25" fmla="*/ 555171 w 2612571"/>
              <a:gd name="connsiteY25" fmla="*/ 1159329 h 2530929"/>
              <a:gd name="connsiteX26" fmla="*/ 506186 w 2612571"/>
              <a:gd name="connsiteY26" fmla="*/ 1257300 h 2530929"/>
              <a:gd name="connsiteX27" fmla="*/ 473529 w 2612571"/>
              <a:gd name="connsiteY27" fmla="*/ 1355272 h 2530929"/>
              <a:gd name="connsiteX28" fmla="*/ 440871 w 2612571"/>
              <a:gd name="connsiteY28" fmla="*/ 1420586 h 2530929"/>
              <a:gd name="connsiteX29" fmla="*/ 424543 w 2612571"/>
              <a:gd name="connsiteY29" fmla="*/ 1469572 h 2530929"/>
              <a:gd name="connsiteX30" fmla="*/ 391886 w 2612571"/>
              <a:gd name="connsiteY30" fmla="*/ 1518557 h 2530929"/>
              <a:gd name="connsiteX31" fmla="*/ 359229 w 2612571"/>
              <a:gd name="connsiteY31" fmla="*/ 1600200 h 2530929"/>
              <a:gd name="connsiteX32" fmla="*/ 293914 w 2612571"/>
              <a:gd name="connsiteY32" fmla="*/ 1698172 h 2530929"/>
              <a:gd name="connsiteX33" fmla="*/ 277586 w 2612571"/>
              <a:gd name="connsiteY33" fmla="*/ 1747157 h 2530929"/>
              <a:gd name="connsiteX34" fmla="*/ 261257 w 2612571"/>
              <a:gd name="connsiteY34" fmla="*/ 1828800 h 2530929"/>
              <a:gd name="connsiteX35" fmla="*/ 228600 w 2612571"/>
              <a:gd name="connsiteY35" fmla="*/ 1943100 h 2530929"/>
              <a:gd name="connsiteX36" fmla="*/ 195943 w 2612571"/>
              <a:gd name="connsiteY36" fmla="*/ 2008414 h 2530929"/>
              <a:gd name="connsiteX37" fmla="*/ 163286 w 2612571"/>
              <a:gd name="connsiteY37" fmla="*/ 2106386 h 2530929"/>
              <a:gd name="connsiteX38" fmla="*/ 130629 w 2612571"/>
              <a:gd name="connsiteY38" fmla="*/ 2171700 h 2530929"/>
              <a:gd name="connsiteX39" fmla="*/ 97971 w 2612571"/>
              <a:gd name="connsiteY39" fmla="*/ 2269672 h 2530929"/>
              <a:gd name="connsiteX40" fmla="*/ 48986 w 2612571"/>
              <a:gd name="connsiteY40" fmla="*/ 2383972 h 2530929"/>
              <a:gd name="connsiteX41" fmla="*/ 16329 w 2612571"/>
              <a:gd name="connsiteY41" fmla="*/ 2481943 h 2530929"/>
              <a:gd name="connsiteX42" fmla="*/ 0 w 2612571"/>
              <a:gd name="connsiteY42" fmla="*/ 2530929 h 2530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2612571" h="2530929">
                <a:moveTo>
                  <a:pt x="2612571" y="0"/>
                </a:moveTo>
                <a:cubicBezTo>
                  <a:pt x="2547257" y="5443"/>
                  <a:pt x="2481720" y="8671"/>
                  <a:pt x="2416629" y="16329"/>
                </a:cubicBezTo>
                <a:cubicBezTo>
                  <a:pt x="2389066" y="19572"/>
                  <a:pt x="2362292" y="27692"/>
                  <a:pt x="2334986" y="32657"/>
                </a:cubicBezTo>
                <a:cubicBezTo>
                  <a:pt x="2251893" y="47765"/>
                  <a:pt x="2208362" y="53079"/>
                  <a:pt x="2122714" y="65314"/>
                </a:cubicBezTo>
                <a:cubicBezTo>
                  <a:pt x="2106386" y="70757"/>
                  <a:pt x="2090531" y="77909"/>
                  <a:pt x="2073729" y="81643"/>
                </a:cubicBezTo>
                <a:cubicBezTo>
                  <a:pt x="1942731" y="110754"/>
                  <a:pt x="2012958" y="84589"/>
                  <a:pt x="1894114" y="114300"/>
                </a:cubicBezTo>
                <a:cubicBezTo>
                  <a:pt x="1792034" y="139820"/>
                  <a:pt x="1898762" y="117678"/>
                  <a:pt x="1796143" y="163286"/>
                </a:cubicBezTo>
                <a:cubicBezTo>
                  <a:pt x="1764686" y="177267"/>
                  <a:pt x="1730828" y="185057"/>
                  <a:pt x="1698171" y="195943"/>
                </a:cubicBezTo>
                <a:lnTo>
                  <a:pt x="1649186" y="212272"/>
                </a:lnTo>
                <a:lnTo>
                  <a:pt x="1600200" y="228600"/>
                </a:lnTo>
                <a:cubicBezTo>
                  <a:pt x="1583871" y="239486"/>
                  <a:pt x="1569147" y="253287"/>
                  <a:pt x="1551214" y="261257"/>
                </a:cubicBezTo>
                <a:cubicBezTo>
                  <a:pt x="1519757" y="275238"/>
                  <a:pt x="1485900" y="283028"/>
                  <a:pt x="1453243" y="293914"/>
                </a:cubicBezTo>
                <a:cubicBezTo>
                  <a:pt x="1436914" y="299357"/>
                  <a:pt x="1420955" y="306068"/>
                  <a:pt x="1404257" y="310243"/>
                </a:cubicBezTo>
                <a:cubicBezTo>
                  <a:pt x="1322245" y="330747"/>
                  <a:pt x="1360233" y="319476"/>
                  <a:pt x="1289957" y="342900"/>
                </a:cubicBezTo>
                <a:cubicBezTo>
                  <a:pt x="1257300" y="364671"/>
                  <a:pt x="1219739" y="380460"/>
                  <a:pt x="1191986" y="408214"/>
                </a:cubicBezTo>
                <a:cubicBezTo>
                  <a:pt x="1181100" y="419100"/>
                  <a:pt x="1172138" y="432332"/>
                  <a:pt x="1159329" y="440872"/>
                </a:cubicBezTo>
                <a:cubicBezTo>
                  <a:pt x="1139076" y="454374"/>
                  <a:pt x="1115786" y="462643"/>
                  <a:pt x="1094014" y="473529"/>
                </a:cubicBezTo>
                <a:cubicBezTo>
                  <a:pt x="1006930" y="604154"/>
                  <a:pt x="1121228" y="446315"/>
                  <a:pt x="1012371" y="555172"/>
                </a:cubicBezTo>
                <a:cubicBezTo>
                  <a:pt x="998495" y="569048"/>
                  <a:pt x="992485" y="589257"/>
                  <a:pt x="979714" y="604157"/>
                </a:cubicBezTo>
                <a:cubicBezTo>
                  <a:pt x="959676" y="627534"/>
                  <a:pt x="934111" y="645819"/>
                  <a:pt x="914400" y="669472"/>
                </a:cubicBezTo>
                <a:cubicBezTo>
                  <a:pt x="879556" y="711285"/>
                  <a:pt x="849086" y="756557"/>
                  <a:pt x="816429" y="800100"/>
                </a:cubicBezTo>
                <a:cubicBezTo>
                  <a:pt x="800100" y="821871"/>
                  <a:pt x="782539" y="842770"/>
                  <a:pt x="767443" y="865414"/>
                </a:cubicBezTo>
                <a:cubicBezTo>
                  <a:pt x="745672" y="898071"/>
                  <a:pt x="729882" y="935633"/>
                  <a:pt x="702129" y="963386"/>
                </a:cubicBezTo>
                <a:cubicBezTo>
                  <a:pt x="685800" y="979715"/>
                  <a:pt x="667926" y="994632"/>
                  <a:pt x="653143" y="1012372"/>
                </a:cubicBezTo>
                <a:cubicBezTo>
                  <a:pt x="524680" y="1166526"/>
                  <a:pt x="702347" y="963059"/>
                  <a:pt x="604157" y="1110343"/>
                </a:cubicBezTo>
                <a:cubicBezTo>
                  <a:pt x="591348" y="1129557"/>
                  <a:pt x="571500" y="1143000"/>
                  <a:pt x="555171" y="1159329"/>
                </a:cubicBezTo>
                <a:cubicBezTo>
                  <a:pt x="495624" y="1337974"/>
                  <a:pt x="590593" y="1067383"/>
                  <a:pt x="506186" y="1257300"/>
                </a:cubicBezTo>
                <a:cubicBezTo>
                  <a:pt x="492205" y="1288757"/>
                  <a:pt x="488924" y="1324483"/>
                  <a:pt x="473529" y="1355272"/>
                </a:cubicBezTo>
                <a:cubicBezTo>
                  <a:pt x="462643" y="1377043"/>
                  <a:pt x="450460" y="1398213"/>
                  <a:pt x="440871" y="1420586"/>
                </a:cubicBezTo>
                <a:cubicBezTo>
                  <a:pt x="434091" y="1436406"/>
                  <a:pt x="432240" y="1454177"/>
                  <a:pt x="424543" y="1469572"/>
                </a:cubicBezTo>
                <a:cubicBezTo>
                  <a:pt x="415767" y="1487125"/>
                  <a:pt x="400662" y="1501005"/>
                  <a:pt x="391886" y="1518557"/>
                </a:cubicBezTo>
                <a:cubicBezTo>
                  <a:pt x="378778" y="1544773"/>
                  <a:pt x="373265" y="1574468"/>
                  <a:pt x="359229" y="1600200"/>
                </a:cubicBezTo>
                <a:cubicBezTo>
                  <a:pt x="340434" y="1634657"/>
                  <a:pt x="293914" y="1698172"/>
                  <a:pt x="293914" y="1698172"/>
                </a:cubicBezTo>
                <a:cubicBezTo>
                  <a:pt x="288471" y="1714500"/>
                  <a:pt x="281760" y="1730459"/>
                  <a:pt x="277586" y="1747157"/>
                </a:cubicBezTo>
                <a:cubicBezTo>
                  <a:pt x="270855" y="1774082"/>
                  <a:pt x="267278" y="1801708"/>
                  <a:pt x="261257" y="1828800"/>
                </a:cubicBezTo>
                <a:cubicBezTo>
                  <a:pt x="254882" y="1857488"/>
                  <a:pt x="241190" y="1913723"/>
                  <a:pt x="228600" y="1943100"/>
                </a:cubicBezTo>
                <a:cubicBezTo>
                  <a:pt x="219012" y="1965473"/>
                  <a:pt x="204983" y="1985814"/>
                  <a:pt x="195943" y="2008414"/>
                </a:cubicBezTo>
                <a:cubicBezTo>
                  <a:pt x="183158" y="2040376"/>
                  <a:pt x="176071" y="2074424"/>
                  <a:pt x="163286" y="2106386"/>
                </a:cubicBezTo>
                <a:cubicBezTo>
                  <a:pt x="154246" y="2128986"/>
                  <a:pt x="139669" y="2149100"/>
                  <a:pt x="130629" y="2171700"/>
                </a:cubicBezTo>
                <a:cubicBezTo>
                  <a:pt x="117844" y="2203662"/>
                  <a:pt x="108857" y="2237015"/>
                  <a:pt x="97971" y="2269672"/>
                </a:cubicBezTo>
                <a:cubicBezTo>
                  <a:pt x="45407" y="2427364"/>
                  <a:pt x="129701" y="2182182"/>
                  <a:pt x="48986" y="2383972"/>
                </a:cubicBezTo>
                <a:cubicBezTo>
                  <a:pt x="36202" y="2415933"/>
                  <a:pt x="27215" y="2449286"/>
                  <a:pt x="16329" y="2481943"/>
                </a:cubicBezTo>
                <a:lnTo>
                  <a:pt x="0" y="2530929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4163786" y="2465614"/>
            <a:ext cx="2596243" cy="2729730"/>
          </a:xfrm>
          <a:custGeom>
            <a:avLst/>
            <a:gdLst>
              <a:gd name="connsiteX0" fmla="*/ 0 w 2596243"/>
              <a:gd name="connsiteY0" fmla="*/ 0 h 2729730"/>
              <a:gd name="connsiteX1" fmla="*/ 81643 w 2596243"/>
              <a:gd name="connsiteY1" fmla="*/ 65315 h 2729730"/>
              <a:gd name="connsiteX2" fmla="*/ 179614 w 2596243"/>
              <a:gd name="connsiteY2" fmla="*/ 163286 h 2729730"/>
              <a:gd name="connsiteX3" fmla="*/ 342900 w 2596243"/>
              <a:gd name="connsiteY3" fmla="*/ 261257 h 2729730"/>
              <a:gd name="connsiteX4" fmla="*/ 473528 w 2596243"/>
              <a:gd name="connsiteY4" fmla="*/ 293915 h 2729730"/>
              <a:gd name="connsiteX5" fmla="*/ 571500 w 2596243"/>
              <a:gd name="connsiteY5" fmla="*/ 326572 h 2729730"/>
              <a:gd name="connsiteX6" fmla="*/ 620485 w 2596243"/>
              <a:gd name="connsiteY6" fmla="*/ 342900 h 2729730"/>
              <a:gd name="connsiteX7" fmla="*/ 767443 w 2596243"/>
              <a:gd name="connsiteY7" fmla="*/ 375557 h 2729730"/>
              <a:gd name="connsiteX8" fmla="*/ 800100 w 2596243"/>
              <a:gd name="connsiteY8" fmla="*/ 408215 h 2729730"/>
              <a:gd name="connsiteX9" fmla="*/ 963385 w 2596243"/>
              <a:gd name="connsiteY9" fmla="*/ 473529 h 2729730"/>
              <a:gd name="connsiteX10" fmla="*/ 1012371 w 2596243"/>
              <a:gd name="connsiteY10" fmla="*/ 489857 h 2729730"/>
              <a:gd name="connsiteX11" fmla="*/ 1061357 w 2596243"/>
              <a:gd name="connsiteY11" fmla="*/ 522515 h 2729730"/>
              <a:gd name="connsiteX12" fmla="*/ 1159328 w 2596243"/>
              <a:gd name="connsiteY12" fmla="*/ 555172 h 2729730"/>
              <a:gd name="connsiteX13" fmla="*/ 1273628 w 2596243"/>
              <a:gd name="connsiteY13" fmla="*/ 702129 h 2729730"/>
              <a:gd name="connsiteX14" fmla="*/ 1338943 w 2596243"/>
              <a:gd name="connsiteY14" fmla="*/ 800100 h 2729730"/>
              <a:gd name="connsiteX15" fmla="*/ 1355271 w 2596243"/>
              <a:gd name="connsiteY15" fmla="*/ 849086 h 2729730"/>
              <a:gd name="connsiteX16" fmla="*/ 1387928 w 2596243"/>
              <a:gd name="connsiteY16" fmla="*/ 898072 h 2729730"/>
              <a:gd name="connsiteX17" fmla="*/ 1436914 w 2596243"/>
              <a:gd name="connsiteY17" fmla="*/ 1077686 h 2729730"/>
              <a:gd name="connsiteX18" fmla="*/ 1485900 w 2596243"/>
              <a:gd name="connsiteY18" fmla="*/ 1143000 h 2729730"/>
              <a:gd name="connsiteX19" fmla="*/ 1567543 w 2596243"/>
              <a:gd name="connsiteY19" fmla="*/ 1240972 h 2729730"/>
              <a:gd name="connsiteX20" fmla="*/ 1600200 w 2596243"/>
              <a:gd name="connsiteY20" fmla="*/ 1355272 h 2729730"/>
              <a:gd name="connsiteX21" fmla="*/ 1681843 w 2596243"/>
              <a:gd name="connsiteY21" fmla="*/ 1453243 h 2729730"/>
              <a:gd name="connsiteX22" fmla="*/ 1698171 w 2596243"/>
              <a:gd name="connsiteY22" fmla="*/ 1534886 h 2729730"/>
              <a:gd name="connsiteX23" fmla="*/ 1763485 w 2596243"/>
              <a:gd name="connsiteY23" fmla="*/ 1681843 h 2729730"/>
              <a:gd name="connsiteX24" fmla="*/ 1812471 w 2596243"/>
              <a:gd name="connsiteY24" fmla="*/ 1730829 h 2729730"/>
              <a:gd name="connsiteX25" fmla="*/ 1894114 w 2596243"/>
              <a:gd name="connsiteY25" fmla="*/ 1894115 h 2729730"/>
              <a:gd name="connsiteX26" fmla="*/ 1992085 w 2596243"/>
              <a:gd name="connsiteY26" fmla="*/ 2057400 h 2729730"/>
              <a:gd name="connsiteX27" fmla="*/ 2041071 w 2596243"/>
              <a:gd name="connsiteY27" fmla="*/ 2204357 h 2729730"/>
              <a:gd name="connsiteX28" fmla="*/ 2090057 w 2596243"/>
              <a:gd name="connsiteY28" fmla="*/ 2302329 h 2729730"/>
              <a:gd name="connsiteX29" fmla="*/ 2188028 w 2596243"/>
              <a:gd name="connsiteY29" fmla="*/ 2383972 h 2729730"/>
              <a:gd name="connsiteX30" fmla="*/ 2204357 w 2596243"/>
              <a:gd name="connsiteY30" fmla="*/ 2432957 h 2729730"/>
              <a:gd name="connsiteX31" fmla="*/ 2302328 w 2596243"/>
              <a:gd name="connsiteY31" fmla="*/ 2514600 h 2729730"/>
              <a:gd name="connsiteX32" fmla="*/ 2318657 w 2596243"/>
              <a:gd name="connsiteY32" fmla="*/ 2563586 h 2729730"/>
              <a:gd name="connsiteX33" fmla="*/ 2416628 w 2596243"/>
              <a:gd name="connsiteY33" fmla="*/ 2612572 h 2729730"/>
              <a:gd name="connsiteX34" fmla="*/ 2547257 w 2596243"/>
              <a:gd name="connsiteY34" fmla="*/ 2726872 h 2729730"/>
              <a:gd name="connsiteX35" fmla="*/ 2596243 w 2596243"/>
              <a:gd name="connsiteY35" fmla="*/ 2726872 h 27297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2596243" h="2729730">
                <a:moveTo>
                  <a:pt x="0" y="0"/>
                </a:moveTo>
                <a:cubicBezTo>
                  <a:pt x="27214" y="21772"/>
                  <a:pt x="55855" y="41871"/>
                  <a:pt x="81643" y="65315"/>
                </a:cubicBezTo>
                <a:cubicBezTo>
                  <a:pt x="115816" y="96382"/>
                  <a:pt x="141187" y="137668"/>
                  <a:pt x="179614" y="163286"/>
                </a:cubicBezTo>
                <a:cubicBezTo>
                  <a:pt x="216882" y="188132"/>
                  <a:pt x="292687" y="244519"/>
                  <a:pt x="342900" y="261257"/>
                </a:cubicBezTo>
                <a:cubicBezTo>
                  <a:pt x="385480" y="275450"/>
                  <a:pt x="430948" y="279722"/>
                  <a:pt x="473528" y="293915"/>
                </a:cubicBezTo>
                <a:lnTo>
                  <a:pt x="571500" y="326572"/>
                </a:lnTo>
                <a:cubicBezTo>
                  <a:pt x="587828" y="332015"/>
                  <a:pt x="603508" y="340070"/>
                  <a:pt x="620485" y="342900"/>
                </a:cubicBezTo>
                <a:cubicBezTo>
                  <a:pt x="735435" y="362059"/>
                  <a:pt x="687048" y="348760"/>
                  <a:pt x="767443" y="375557"/>
                </a:cubicBezTo>
                <a:cubicBezTo>
                  <a:pt x="778329" y="386443"/>
                  <a:pt x="787291" y="399675"/>
                  <a:pt x="800100" y="408215"/>
                </a:cubicBezTo>
                <a:cubicBezTo>
                  <a:pt x="848150" y="440249"/>
                  <a:pt x="910280" y="455828"/>
                  <a:pt x="963385" y="473529"/>
                </a:cubicBezTo>
                <a:lnTo>
                  <a:pt x="1012371" y="489857"/>
                </a:lnTo>
                <a:cubicBezTo>
                  <a:pt x="1028700" y="500743"/>
                  <a:pt x="1043424" y="514545"/>
                  <a:pt x="1061357" y="522515"/>
                </a:cubicBezTo>
                <a:cubicBezTo>
                  <a:pt x="1092814" y="536496"/>
                  <a:pt x="1159328" y="555172"/>
                  <a:pt x="1159328" y="555172"/>
                </a:cubicBezTo>
                <a:cubicBezTo>
                  <a:pt x="1213087" y="608930"/>
                  <a:pt x="1234564" y="624002"/>
                  <a:pt x="1273628" y="702129"/>
                </a:cubicBezTo>
                <a:cubicBezTo>
                  <a:pt x="1313170" y="781213"/>
                  <a:pt x="1289073" y="750232"/>
                  <a:pt x="1338943" y="800100"/>
                </a:cubicBezTo>
                <a:cubicBezTo>
                  <a:pt x="1344386" y="816429"/>
                  <a:pt x="1347574" y="833691"/>
                  <a:pt x="1355271" y="849086"/>
                </a:cubicBezTo>
                <a:cubicBezTo>
                  <a:pt x="1364047" y="866639"/>
                  <a:pt x="1381037" y="879697"/>
                  <a:pt x="1387928" y="898072"/>
                </a:cubicBezTo>
                <a:cubicBezTo>
                  <a:pt x="1409640" y="955971"/>
                  <a:pt x="1397178" y="1024705"/>
                  <a:pt x="1436914" y="1077686"/>
                </a:cubicBezTo>
                <a:cubicBezTo>
                  <a:pt x="1453243" y="1099457"/>
                  <a:pt x="1468189" y="1122337"/>
                  <a:pt x="1485900" y="1143000"/>
                </a:cubicBezTo>
                <a:cubicBezTo>
                  <a:pt x="1580193" y="1253009"/>
                  <a:pt x="1495364" y="1132705"/>
                  <a:pt x="1567543" y="1240972"/>
                </a:cubicBezTo>
                <a:cubicBezTo>
                  <a:pt x="1571079" y="1255116"/>
                  <a:pt x="1589787" y="1337050"/>
                  <a:pt x="1600200" y="1355272"/>
                </a:cubicBezTo>
                <a:cubicBezTo>
                  <a:pt x="1626079" y="1400560"/>
                  <a:pt x="1648238" y="1419639"/>
                  <a:pt x="1681843" y="1453243"/>
                </a:cubicBezTo>
                <a:cubicBezTo>
                  <a:pt x="1687286" y="1480457"/>
                  <a:pt x="1691440" y="1507961"/>
                  <a:pt x="1698171" y="1534886"/>
                </a:cubicBezTo>
                <a:cubicBezTo>
                  <a:pt x="1709551" y="1580406"/>
                  <a:pt x="1741794" y="1649306"/>
                  <a:pt x="1763485" y="1681843"/>
                </a:cubicBezTo>
                <a:cubicBezTo>
                  <a:pt x="1776294" y="1701057"/>
                  <a:pt x="1796142" y="1714500"/>
                  <a:pt x="1812471" y="1730829"/>
                </a:cubicBezTo>
                <a:cubicBezTo>
                  <a:pt x="1871706" y="1878916"/>
                  <a:pt x="1814032" y="1747300"/>
                  <a:pt x="1894114" y="1894115"/>
                </a:cubicBezTo>
                <a:cubicBezTo>
                  <a:pt x="1975656" y="2043608"/>
                  <a:pt x="1905999" y="1942617"/>
                  <a:pt x="1992085" y="2057400"/>
                </a:cubicBezTo>
                <a:lnTo>
                  <a:pt x="2041071" y="2204357"/>
                </a:lnTo>
                <a:cubicBezTo>
                  <a:pt x="2057436" y="2253451"/>
                  <a:pt x="2054888" y="2260126"/>
                  <a:pt x="2090057" y="2302329"/>
                </a:cubicBezTo>
                <a:cubicBezTo>
                  <a:pt x="2129345" y="2349475"/>
                  <a:pt x="2139863" y="2351862"/>
                  <a:pt x="2188028" y="2383972"/>
                </a:cubicBezTo>
                <a:cubicBezTo>
                  <a:pt x="2193471" y="2400300"/>
                  <a:pt x="2194810" y="2418636"/>
                  <a:pt x="2204357" y="2432957"/>
                </a:cubicBezTo>
                <a:cubicBezTo>
                  <a:pt x="2229502" y="2470674"/>
                  <a:pt x="2266182" y="2490502"/>
                  <a:pt x="2302328" y="2514600"/>
                </a:cubicBezTo>
                <a:cubicBezTo>
                  <a:pt x="2307771" y="2530929"/>
                  <a:pt x="2307905" y="2550146"/>
                  <a:pt x="2318657" y="2563586"/>
                </a:cubicBezTo>
                <a:cubicBezTo>
                  <a:pt x="2341677" y="2592361"/>
                  <a:pt x="2384359" y="2601815"/>
                  <a:pt x="2416628" y="2612572"/>
                </a:cubicBezTo>
                <a:cubicBezTo>
                  <a:pt x="2443943" y="2639886"/>
                  <a:pt x="2507908" y="2710008"/>
                  <a:pt x="2547257" y="2726872"/>
                </a:cubicBezTo>
                <a:cubicBezTo>
                  <a:pt x="2562265" y="2733304"/>
                  <a:pt x="2579914" y="2726872"/>
                  <a:pt x="2596243" y="2726872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7527471" y="3820886"/>
            <a:ext cx="767443" cy="1307995"/>
          </a:xfrm>
          <a:custGeom>
            <a:avLst/>
            <a:gdLst>
              <a:gd name="connsiteX0" fmla="*/ 0 w 767443"/>
              <a:gd name="connsiteY0" fmla="*/ 0 h 1307995"/>
              <a:gd name="connsiteX1" fmla="*/ 48986 w 767443"/>
              <a:gd name="connsiteY1" fmla="*/ 81643 h 1307995"/>
              <a:gd name="connsiteX2" fmla="*/ 97972 w 767443"/>
              <a:gd name="connsiteY2" fmla="*/ 130628 h 1307995"/>
              <a:gd name="connsiteX3" fmla="*/ 130629 w 767443"/>
              <a:gd name="connsiteY3" fmla="*/ 195943 h 1307995"/>
              <a:gd name="connsiteX4" fmla="*/ 163286 w 767443"/>
              <a:gd name="connsiteY4" fmla="*/ 244928 h 1307995"/>
              <a:gd name="connsiteX5" fmla="*/ 195943 w 767443"/>
              <a:gd name="connsiteY5" fmla="*/ 342900 h 1307995"/>
              <a:gd name="connsiteX6" fmla="*/ 261258 w 767443"/>
              <a:gd name="connsiteY6" fmla="*/ 473528 h 1307995"/>
              <a:gd name="connsiteX7" fmla="*/ 277586 w 767443"/>
              <a:gd name="connsiteY7" fmla="*/ 522514 h 1307995"/>
              <a:gd name="connsiteX8" fmla="*/ 326572 w 767443"/>
              <a:gd name="connsiteY8" fmla="*/ 587828 h 1307995"/>
              <a:gd name="connsiteX9" fmla="*/ 342900 w 767443"/>
              <a:gd name="connsiteY9" fmla="*/ 636814 h 1307995"/>
              <a:gd name="connsiteX10" fmla="*/ 375558 w 767443"/>
              <a:gd name="connsiteY10" fmla="*/ 669471 h 1307995"/>
              <a:gd name="connsiteX11" fmla="*/ 424543 w 767443"/>
              <a:gd name="connsiteY11" fmla="*/ 734785 h 1307995"/>
              <a:gd name="connsiteX12" fmla="*/ 538843 w 767443"/>
              <a:gd name="connsiteY12" fmla="*/ 849085 h 1307995"/>
              <a:gd name="connsiteX13" fmla="*/ 555172 w 767443"/>
              <a:gd name="connsiteY13" fmla="*/ 898071 h 1307995"/>
              <a:gd name="connsiteX14" fmla="*/ 587829 w 767443"/>
              <a:gd name="connsiteY14" fmla="*/ 947057 h 1307995"/>
              <a:gd name="connsiteX15" fmla="*/ 620486 w 767443"/>
              <a:gd name="connsiteY15" fmla="*/ 1061357 h 1307995"/>
              <a:gd name="connsiteX16" fmla="*/ 653143 w 767443"/>
              <a:gd name="connsiteY16" fmla="*/ 1110343 h 1307995"/>
              <a:gd name="connsiteX17" fmla="*/ 669472 w 767443"/>
              <a:gd name="connsiteY17" fmla="*/ 1159328 h 1307995"/>
              <a:gd name="connsiteX18" fmla="*/ 702129 w 767443"/>
              <a:gd name="connsiteY18" fmla="*/ 1208314 h 1307995"/>
              <a:gd name="connsiteX19" fmla="*/ 751115 w 767443"/>
              <a:gd name="connsiteY19" fmla="*/ 1306285 h 1307995"/>
              <a:gd name="connsiteX20" fmla="*/ 767443 w 767443"/>
              <a:gd name="connsiteY20" fmla="*/ 1306285 h 13079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767443" h="1307995">
                <a:moveTo>
                  <a:pt x="0" y="0"/>
                </a:moveTo>
                <a:cubicBezTo>
                  <a:pt x="16329" y="27214"/>
                  <a:pt x="29944" y="56253"/>
                  <a:pt x="48986" y="81643"/>
                </a:cubicBezTo>
                <a:cubicBezTo>
                  <a:pt x="62841" y="100117"/>
                  <a:pt x="84550" y="111837"/>
                  <a:pt x="97972" y="130628"/>
                </a:cubicBezTo>
                <a:cubicBezTo>
                  <a:pt x="112120" y="150435"/>
                  <a:pt x="118552" y="174809"/>
                  <a:pt x="130629" y="195943"/>
                </a:cubicBezTo>
                <a:cubicBezTo>
                  <a:pt x="140365" y="212982"/>
                  <a:pt x="155316" y="226995"/>
                  <a:pt x="163286" y="244928"/>
                </a:cubicBezTo>
                <a:cubicBezTo>
                  <a:pt x="177267" y="276385"/>
                  <a:pt x="180548" y="312110"/>
                  <a:pt x="195943" y="342900"/>
                </a:cubicBezTo>
                <a:cubicBezTo>
                  <a:pt x="217715" y="386443"/>
                  <a:pt x="245864" y="427344"/>
                  <a:pt x="261258" y="473528"/>
                </a:cubicBezTo>
                <a:cubicBezTo>
                  <a:pt x="266701" y="489857"/>
                  <a:pt x="269047" y="507570"/>
                  <a:pt x="277586" y="522514"/>
                </a:cubicBezTo>
                <a:cubicBezTo>
                  <a:pt x="291088" y="546143"/>
                  <a:pt x="310243" y="566057"/>
                  <a:pt x="326572" y="587828"/>
                </a:cubicBezTo>
                <a:cubicBezTo>
                  <a:pt x="332015" y="604157"/>
                  <a:pt x="334045" y="622055"/>
                  <a:pt x="342900" y="636814"/>
                </a:cubicBezTo>
                <a:cubicBezTo>
                  <a:pt x="350821" y="650015"/>
                  <a:pt x="365702" y="657644"/>
                  <a:pt x="375558" y="669471"/>
                </a:cubicBezTo>
                <a:cubicBezTo>
                  <a:pt x="392980" y="690377"/>
                  <a:pt x="406237" y="714648"/>
                  <a:pt x="424543" y="734785"/>
                </a:cubicBezTo>
                <a:cubicBezTo>
                  <a:pt x="460788" y="774654"/>
                  <a:pt x="538843" y="849085"/>
                  <a:pt x="538843" y="849085"/>
                </a:cubicBezTo>
                <a:cubicBezTo>
                  <a:pt x="544286" y="865414"/>
                  <a:pt x="547475" y="882676"/>
                  <a:pt x="555172" y="898071"/>
                </a:cubicBezTo>
                <a:cubicBezTo>
                  <a:pt x="563948" y="915624"/>
                  <a:pt x="580098" y="929019"/>
                  <a:pt x="587829" y="947057"/>
                </a:cubicBezTo>
                <a:cubicBezTo>
                  <a:pt x="619214" y="1020288"/>
                  <a:pt x="588716" y="997816"/>
                  <a:pt x="620486" y="1061357"/>
                </a:cubicBezTo>
                <a:cubicBezTo>
                  <a:pt x="629262" y="1078910"/>
                  <a:pt x="644367" y="1092790"/>
                  <a:pt x="653143" y="1110343"/>
                </a:cubicBezTo>
                <a:cubicBezTo>
                  <a:pt x="660840" y="1125738"/>
                  <a:pt x="661775" y="1143933"/>
                  <a:pt x="669472" y="1159328"/>
                </a:cubicBezTo>
                <a:cubicBezTo>
                  <a:pt x="678248" y="1176881"/>
                  <a:pt x="693353" y="1190761"/>
                  <a:pt x="702129" y="1208314"/>
                </a:cubicBezTo>
                <a:cubicBezTo>
                  <a:pt x="728690" y="1261435"/>
                  <a:pt x="704320" y="1259490"/>
                  <a:pt x="751115" y="1306285"/>
                </a:cubicBezTo>
                <a:cubicBezTo>
                  <a:pt x="754964" y="1310134"/>
                  <a:pt x="762000" y="1306285"/>
                  <a:pt x="767443" y="1306285"/>
                </a:cubicBezTo>
              </a:path>
            </a:pathLst>
          </a:cu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1718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11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476672"/>
            <a:ext cx="8208912" cy="1440160"/>
          </a:xfrm>
          <a:prstGeom prst="roundRect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Podtrhni v textu podstatná jména rodu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mužského modře</a:t>
            </a:r>
            <a:r>
              <a:rPr lang="cs-CZ" sz="3200" dirty="0" smtClean="0">
                <a:solidFill>
                  <a:srgbClr val="C00000"/>
                </a:solidFill>
              </a:rPr>
              <a:t>, rodu </a:t>
            </a:r>
            <a:r>
              <a:rPr lang="cs-CZ" sz="3200" dirty="0" smtClean="0">
                <a:solidFill>
                  <a:srgbClr val="FF0000"/>
                </a:solidFill>
              </a:rPr>
              <a:t>ženského červeně </a:t>
            </a:r>
            <a:r>
              <a:rPr lang="cs-CZ" sz="3200" dirty="0" smtClean="0">
                <a:solidFill>
                  <a:srgbClr val="C00000"/>
                </a:solidFill>
              </a:rPr>
              <a:t>a rodu </a:t>
            </a:r>
            <a:r>
              <a:rPr lang="cs-CZ" sz="3200" dirty="0" smtClean="0">
                <a:solidFill>
                  <a:srgbClr val="00B050"/>
                </a:solidFill>
              </a:rPr>
              <a:t>středního zeleně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920880" cy="44480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Na mořské pláži bylo mnoho krabů a mušlí. Ve vlnách skotačili delfíni. Při potápění jsme viděli sumýše – mořskou okurku, ježovku – mořského ježka, hvězdici, mořské sasanky a mořského koníka. Sestru žahla medúza. Měli jsme krásné počasí.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5171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67544" y="476672"/>
            <a:ext cx="8208912" cy="1440160"/>
          </a:xfrm>
          <a:prstGeom prst="roundRect">
            <a:avLst/>
          </a:prstGeom>
          <a:solidFill>
            <a:srgbClr val="FFFF6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C00000"/>
                </a:solidFill>
              </a:rPr>
              <a:t>Podtrhni v textu podstatná jména rodu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mužského modře</a:t>
            </a:r>
            <a:r>
              <a:rPr lang="cs-CZ" sz="3200" dirty="0" smtClean="0">
                <a:solidFill>
                  <a:srgbClr val="C00000"/>
                </a:solidFill>
              </a:rPr>
              <a:t>, rodu </a:t>
            </a:r>
            <a:r>
              <a:rPr lang="cs-CZ" sz="3200" dirty="0" smtClean="0">
                <a:solidFill>
                  <a:srgbClr val="FF0000"/>
                </a:solidFill>
              </a:rPr>
              <a:t>ženského červeně </a:t>
            </a:r>
            <a:r>
              <a:rPr lang="cs-CZ" sz="3200" dirty="0" smtClean="0">
                <a:solidFill>
                  <a:srgbClr val="C00000"/>
                </a:solidFill>
              </a:rPr>
              <a:t>a rodu </a:t>
            </a:r>
            <a:r>
              <a:rPr lang="cs-CZ" sz="3200" dirty="0" smtClean="0">
                <a:solidFill>
                  <a:srgbClr val="00B050"/>
                </a:solidFill>
              </a:rPr>
              <a:t>středního zeleně</a:t>
            </a:r>
            <a:r>
              <a:rPr lang="cs-CZ" sz="3200" dirty="0" smtClean="0">
                <a:solidFill>
                  <a:srgbClr val="C00000"/>
                </a:solidFill>
              </a:rPr>
              <a:t>:</a:t>
            </a:r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2060848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/>
              <a:t>U moře bylo mnoho krabů a mušlí. Ve vlnách skotačili delfíni. Při potápění jsme viděli sumýše – mořskou okurku, ježovku – mořského ježka, hvězdici, mořské sasanky a mořského koníka. Sestru žahla medúza. Měli jsme krásné počasí.</a:t>
            </a:r>
            <a:endParaRPr lang="cs-CZ" sz="3200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4120175" y="2724437"/>
            <a:ext cx="1008112" cy="5815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611560" y="6503046"/>
            <a:ext cx="1224136" cy="5816"/>
          </a:xfrm>
          <a:prstGeom prst="line">
            <a:avLst/>
          </a:prstGeom>
          <a:ln w="635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3851920" y="4284854"/>
            <a:ext cx="1045907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5148064" y="4284854"/>
            <a:ext cx="1296144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835696" y="4941168"/>
            <a:ext cx="1296144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99992" y="4923893"/>
            <a:ext cx="1296144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139952" y="5733256"/>
            <a:ext cx="1296144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835696" y="5733256"/>
            <a:ext cx="1296144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V="1">
            <a:off x="611560" y="4941168"/>
            <a:ext cx="1008112" cy="5815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 flipV="1">
            <a:off x="611560" y="4278667"/>
            <a:ext cx="1368152" cy="5816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032823" y="3501007"/>
            <a:ext cx="1099017" cy="1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719572" y="5721626"/>
            <a:ext cx="1008112" cy="5815"/>
          </a:xfrm>
          <a:prstGeom prst="line">
            <a:avLst/>
          </a:prstGeom>
          <a:ln w="6350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5513784" y="2780928"/>
            <a:ext cx="864096" cy="0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7020272" y="2780928"/>
            <a:ext cx="1008112" cy="2095"/>
          </a:xfrm>
          <a:prstGeom prst="line">
            <a:avLst/>
          </a:prstGeom>
          <a:ln w="63500"/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177094" y="2793294"/>
            <a:ext cx="802618" cy="0"/>
          </a:xfrm>
          <a:prstGeom prst="line">
            <a:avLst/>
          </a:prstGeom>
          <a:ln w="635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3904151" y="3510725"/>
            <a:ext cx="1387929" cy="5816"/>
          </a:xfrm>
          <a:prstGeom prst="line">
            <a:avLst/>
          </a:prstGeom>
          <a:ln w="63500">
            <a:solidFill>
              <a:srgbClr val="00B050"/>
            </a:solidFill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07648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NTB3\AppData\Local\Microsoft\Windows\Temporary Internet Files\Content.IE5\9H4LJDO6\MC90043637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45024"/>
            <a:ext cx="2506588" cy="2506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válný popisek 2"/>
          <p:cNvSpPr/>
          <p:nvPr/>
        </p:nvSpPr>
        <p:spPr>
          <a:xfrm flipH="1">
            <a:off x="683568" y="1412776"/>
            <a:ext cx="4427984" cy="3132348"/>
          </a:xfrm>
          <a:prstGeom prst="wedgeEllipseCallout">
            <a:avLst>
              <a:gd name="adj1" fmla="val -86848"/>
              <a:gd name="adj2" fmla="val 45118"/>
            </a:avLst>
          </a:prstGeom>
          <a:solidFill>
            <a:srgbClr val="FFC0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Tak jak vám to šlo? Věřím, že dobře. Příště se podíváme na pády!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66961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4" name="cashreg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9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http://office.microsoft.com/cs-cz/images/?CTT=6&amp;ver=14&amp;app=powerpnt.exe</a:t>
            </a:r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shreg.wav"/>
          </p:stSnd>
        </p:sndAc>
      </p:transition>
    </mc:Choice>
    <mc:Fallback xmlns="">
      <p:transition>
        <p:cut/>
        <p:sndAc>
          <p:stSnd>
            <p:snd r:embed="rId3" name="cashreg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488</TotalTime>
  <Words>313</Words>
  <Application>Microsoft Office PowerPoint</Application>
  <PresentationFormat>Předvádění na obrazovce (4:3)</PresentationFormat>
  <Paragraphs>42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37</cp:revision>
  <dcterms:created xsi:type="dcterms:W3CDTF">2011-10-18T13:52:16Z</dcterms:created>
  <dcterms:modified xsi:type="dcterms:W3CDTF">2012-02-27T19:09:10Z</dcterms:modified>
</cp:coreProperties>
</file>