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59" r:id="rId4"/>
    <p:sldId id="257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347A83F-504E-4B10-BC9D-F3423CD23F9C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9EA697C-FFE8-44AF-BE28-F9EE07F422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a/ad/Josef_Mathauser_-_Karel_IV._pokl%C3%A1d%C3%A1_z%C3%A1kadn%C3%AD_k%C3%A1men_k_nov%C3%A9mu_mostu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Josef_Mathauser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7/71/Karl_IV._(HRR)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d/Josef_Mathauser_-_Karel_IV._pokl%C3%A1d%C3%A1_z%C3%A1kadn%C3%AD_k%C3%A1men_k_nov%C3%A9mu_mostu.jpg" TargetMode="External"/><Relationship Id="rId2" Type="http://schemas.openxmlformats.org/officeDocument/2006/relationships/hyperlink" Target="http://upload.wikimedia.org/wikipedia/commons/7/71/Karl_IV._(HRR)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5382953"/>
              </p:ext>
            </p:extLst>
          </p:nvPr>
        </p:nvGraphicFramePr>
        <p:xfrm>
          <a:off x="1619672" y="2996952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Šárka Petříková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VY_32_INOVACE_3394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Karel IV. 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Lucemburkové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základní informace o Karlu IV., jeho životě a vládě.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orientují v době Karla IV., dokáží časově zařadit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stavbu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Karlštejnu, otevření Karlovy univerzity.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3618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057" y="476672"/>
            <a:ext cx="8640960" cy="570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Karel </a:t>
            </a:r>
            <a:r>
              <a:rPr lang="cs-CZ" sz="4000" b="1" u="sng" dirty="0" smtClean="0">
                <a:solidFill>
                  <a:srgbClr val="FF0000"/>
                </a:solidFill>
              </a:rPr>
              <a:t>IV. </a:t>
            </a:r>
            <a:r>
              <a:rPr lang="cs-CZ" sz="4000" b="1" u="sng" dirty="0" smtClean="0">
                <a:solidFill>
                  <a:srgbClr val="FF0000"/>
                </a:solidFill>
              </a:rPr>
              <a:t>2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Založil Nové Město pražské.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 V Praze vybudoval domy, kláštery a kostely.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 Postavil hrad </a:t>
            </a:r>
            <a:r>
              <a:rPr lang="cs-CZ" sz="2500" dirty="0" smtClean="0"/>
              <a:t>Karlštejn. </a:t>
            </a: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 Rád podporoval umění, (malířství, sochařství).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 Založil v Praze vysoké učení – univerzitu.  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/>
              <a:t> </a:t>
            </a:r>
            <a:r>
              <a:rPr lang="cs-CZ" sz="2500" dirty="0" smtClean="0"/>
              <a:t>Do Prahy přijížděli studovat a učit studenti a profesoři z celé Evropy.   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xmlns="" val="35753386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76672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Nechal zhotovit korunovační klenoty, aby zvedl vážnost a úctu k českému státu.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Koruna nese jméno po patronu české země – svatováclavská.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Na dlouhá léta se mu povedlo v Čechách zajistit mír.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Stejně jako Václav se snažil většinu sporů vyřešit jednáním.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Díky pořádku v zemi se velmi rozšiřovalo hospodářství a obchod.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dirty="0" smtClean="0"/>
              <a:t>Vesnice tvořilo 10 až 15 domů. Obyvatelé byli poddaní krále, šlechticů,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148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Josef Mathauser - Karel IV. pokládá zákadní kámen k novému most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847959" cy="571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317491" y="60794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cs-CZ" dirty="0" smtClean="0">
                <a:effectLst/>
                <a:hlinkClick r:id="rId4" tooltip="Josef Mathauser"/>
              </a:rPr>
              <a:t>Josef </a:t>
            </a:r>
            <a:r>
              <a:rPr lang="cs-CZ" dirty="0" err="1" smtClean="0">
                <a:effectLst/>
                <a:hlinkClick r:id="rId4" tooltip="Josef Mathauser"/>
              </a:rPr>
              <a:t>Mathauser</a:t>
            </a:r>
            <a:r>
              <a:rPr lang="cs-CZ" dirty="0" smtClean="0">
                <a:effectLst/>
              </a:rPr>
              <a:t>: Karel IV. pokládá základní kámen k novému mostu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9918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5400600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Poddaní museli platit poddanské dávky.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Většinou je vypláceli v penězích.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Města prožívala velký rozkvět – většinou to byla města malá 3 až 5 tisíc obyvatel.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Města byla chráněna hradbami z kamenů a vodními příkopy.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Ve městě byl vždy alespoň jeden kostel.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 centru města se nacházela radnice. </a:t>
            </a:r>
          </a:p>
          <a:p>
            <a:endParaRPr lang="cs-CZ" dirty="0"/>
          </a:p>
        </p:txBody>
      </p:sp>
      <p:pic>
        <p:nvPicPr>
          <p:cNvPr id="1026" name="Picture 2" descr="Soubor:Karl IV. (HRR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665579"/>
            <a:ext cx="28003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2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11161" y="548680"/>
            <a:ext cx="8208912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Šlechta se dělila na pány a zemany. Bohatí žili v pevných hradech, byli majiteli rozsáhlých panství.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Šlechta se věnovala lovu divoké zvěře, hostinám a rytířským turnajů.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Zemané vlastnili většinou jednu vesnici a neměli velká panství.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Církev byla nesmírně bohatá.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Církev vlastnila kláštery, kostely, pole, lesy, rybníky a i vesnice s poddanými.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5325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404664"/>
            <a:ext cx="85689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 smtClean="0"/>
              <a:t>Zdroje: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 smtClean="0"/>
              <a:t>	Archiv autora</a:t>
            </a:r>
            <a:endParaRPr lang="cs-CZ" dirty="0">
              <a:hlinkClick r:id="rId2"/>
            </a:endParaRPr>
          </a:p>
          <a:p>
            <a:pPr lvl="2"/>
            <a:r>
              <a:rPr lang="cs-CZ" dirty="0" smtClean="0">
                <a:hlinkClick r:id="rId2"/>
              </a:rPr>
              <a:t>http://upload.wikimedia.org/wikipedia/commons/7/71/Karl_IV._%28HRR%29.jpg</a:t>
            </a:r>
            <a:endParaRPr lang="cs-CZ" dirty="0" smtClean="0"/>
          </a:p>
          <a:p>
            <a:endParaRPr lang="cs-CZ" dirty="0"/>
          </a:p>
          <a:p>
            <a:pPr lvl="2"/>
            <a:r>
              <a:rPr lang="cs-CZ" dirty="0" smtClean="0">
                <a:hlinkClick r:id="rId3"/>
              </a:rPr>
              <a:t>http://upload.wikimedia.org/wikipedia/commons/a/ad/Josef_Mathauser_-_Karel_IV._pokl%C3%A1d%C3%A1_z%C3%A1kadn%C3%AD_k%C3%A1men_k_nov%C3%A9mu_mostu.jpg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0957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1292</TotalTime>
  <Words>327</Words>
  <Application>Microsoft Office PowerPoint</Application>
  <PresentationFormat>Předvádění na obrazovce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expert</cp:lastModifiedBy>
  <cp:revision>49</cp:revision>
  <dcterms:created xsi:type="dcterms:W3CDTF">2012-04-09T09:45:50Z</dcterms:created>
  <dcterms:modified xsi:type="dcterms:W3CDTF">2012-06-26T06:27:20Z</dcterms:modified>
</cp:coreProperties>
</file>