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2" r:id="rId2"/>
    <p:sldId id="256" r:id="rId3"/>
    <p:sldId id="257" r:id="rId4"/>
    <p:sldId id="259" r:id="rId5"/>
    <p:sldId id="260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274A993-29B2-45AB-9016-306B8BD01ED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5DA1855-075A-4998-8C69-F20BC69970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74A993-29B2-45AB-9016-306B8BD01ED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DA1855-075A-4998-8C69-F20BC6997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274A993-29B2-45AB-9016-306B8BD01ED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5DA1855-075A-4998-8C69-F20BC69970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74A993-29B2-45AB-9016-306B8BD01ED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5DA1855-075A-4998-8C69-F20BC69970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74A993-29B2-45AB-9016-306B8BD01ED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5DA1855-075A-4998-8C69-F20BC6997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74A993-29B2-45AB-9016-306B8BD01ED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DA1855-075A-4998-8C69-F20BC69970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74A993-29B2-45AB-9016-306B8BD01ED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DA1855-075A-4998-8C69-F20BC6997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274A993-29B2-45AB-9016-306B8BD01ED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5DA1855-075A-4998-8C69-F20BC69970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274A993-29B2-45AB-9016-306B8BD01ED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5DA1855-075A-4998-8C69-F20BC69970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74A993-29B2-45AB-9016-306B8BD01ED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DA1855-075A-4998-8C69-F20BC6997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74A993-29B2-45AB-9016-306B8BD01ED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DA1855-075A-4998-8C69-F20BC6997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274A993-29B2-45AB-9016-306B8BD01ED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5DA1855-075A-4998-8C69-F20BC69970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6/Samovo_kraljevstvo.png" TargetMode="External"/><Relationship Id="rId2" Type="http://schemas.openxmlformats.org/officeDocument/2006/relationships/hyperlink" Target="http://www.office.mis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5/5a/Samo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34003151"/>
              </p:ext>
            </p:extLst>
          </p:nvPr>
        </p:nvGraphicFramePr>
        <p:xfrm>
          <a:off x="1619672" y="2996952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VY_32_INOVACE_3398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Sámova říše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Dávní Slované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informace o Sámově říši a o kupci Sámovi samotném.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orientují v době kupce Sáma, dokáží časově zařadit vznik Sámovy říše.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77166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31734" y="692695"/>
            <a:ext cx="7344816" cy="52168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Sámova říše</a:t>
            </a:r>
          </a:p>
          <a:p>
            <a:endParaRPr lang="cs-CZ" dirty="0" smtClean="0"/>
          </a:p>
          <a:p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První, kdo trvale osídlili naše země byli Slované.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Zem si začali přeměňovat podle svých potřeb.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Na místech s úrodnou půdou začali vznikat osady.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Později se začali stavět opevněná hradiště. Ta měla za úkol ochránit obyvatele před nepřáteli.</a:t>
            </a:r>
          </a:p>
        </p:txBody>
      </p:sp>
    </p:spTree>
    <p:extLst>
      <p:ext uri="{BB962C8B-B14F-4D97-AF65-F5344CB8AC3E}">
        <p14:creationId xmlns:p14="http://schemas.microsoft.com/office/powerpoint/2010/main" xmlns="" val="1351440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2323" y="40813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Při častých útocích </a:t>
            </a:r>
            <a:r>
              <a:rPr lang="cs-CZ" sz="2200" dirty="0" smtClean="0"/>
              <a:t>nepřátel </a:t>
            </a:r>
            <a:r>
              <a:rPr lang="cs-CZ" sz="2200" dirty="0" smtClean="0"/>
              <a:t>se lidé začali spojovat.  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V roce 624 vznikl v Evropě spojením slovanských kmenů útvar Sámova říše.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Název ani poloha hlavního města není známá.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Podle historiků mohlo město ležet někde na území Rakouska, Slovenska, Německa nebo Česka. </a:t>
            </a:r>
            <a:endParaRPr lang="cs-CZ" sz="2200" dirty="0"/>
          </a:p>
        </p:txBody>
      </p:sp>
      <p:pic>
        <p:nvPicPr>
          <p:cNvPr id="1028" name="Picture 4" descr="http://upload.wikimedia.org/wikipedia/commons/b/b6/Samovo_kraljevstv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4013" y="3547455"/>
            <a:ext cx="2857500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055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784887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/>
              <a:t>Tato říše nese jméno podle kupce </a:t>
            </a:r>
            <a:r>
              <a:rPr lang="cs-CZ" sz="2500" dirty="0" smtClean="0"/>
              <a:t>Sáma.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Sámo byl franský </a:t>
            </a:r>
            <a:r>
              <a:rPr lang="cs-CZ" sz="2500" dirty="0" smtClean="0"/>
              <a:t>kupec.</a:t>
            </a: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Spojil Slovanské kmeny a později byl zvolen jejich vůdcem.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Jeho </a:t>
            </a:r>
            <a:r>
              <a:rPr lang="cs-CZ" sz="2500" dirty="0"/>
              <a:t>znalosti dopomohly ke klidnému životu i prvním obyvatelům naší </a:t>
            </a:r>
            <a:r>
              <a:rPr lang="cs-CZ" sz="2500" dirty="0" smtClean="0"/>
              <a:t>říše.</a:t>
            </a:r>
            <a:endParaRPr lang="cs-CZ" sz="2500" dirty="0"/>
          </a:p>
        </p:txBody>
      </p:sp>
      <p:pic>
        <p:nvPicPr>
          <p:cNvPr id="2050" name="Picture 2" descr="http://upload.wikimedia.org/wikipedia/commons/5/5a/Samo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89040"/>
            <a:ext cx="2298350" cy="276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6314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13690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500" dirty="0" smtClean="0"/>
              <a:t>Centrum Sámovy říše se pravděpodobně nacházelo na rozhraní Moravy a Dolních Rakous.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500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500" dirty="0" smtClean="0"/>
              <a:t>Slovanské kmeny pod vedením Sáma vedly boje s nepřáteli. 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500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500" dirty="0" smtClean="0"/>
              <a:t>Nejznámější je bitva u </a:t>
            </a:r>
            <a:r>
              <a:rPr lang="cs-CZ" sz="2500" dirty="0" err="1" smtClean="0"/>
              <a:t>Wogastisburgu</a:t>
            </a:r>
            <a:r>
              <a:rPr lang="cs-CZ" sz="2500" dirty="0" smtClean="0"/>
              <a:t> v roce 631 s franskými vojsky.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500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500" dirty="0" smtClean="0"/>
              <a:t>Bitva trvala tři dny – ne, že by se tři dny nepřetržitě bojovalo, ale během třech dnů se franská vojska snažila dobít slovanskou pevnost.</a:t>
            </a:r>
          </a:p>
        </p:txBody>
      </p:sp>
    </p:spTree>
    <p:extLst>
      <p:ext uri="{BB962C8B-B14F-4D97-AF65-F5344CB8AC3E}">
        <p14:creationId xmlns:p14="http://schemas.microsoft.com/office/powerpoint/2010/main" xmlns="" val="50015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08720"/>
            <a:ext cx="8424936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500" dirty="0" smtClean="0"/>
              <a:t>Slovanské kmeny vyhrály  a podnikaly dále nájezdy na franské území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5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500" dirty="0" smtClean="0"/>
              <a:t>Sámo zemřel pravděpodobně roku 659.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500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500" dirty="0" smtClean="0"/>
              <a:t>Po smrti Sáma se jeho říše rozpadla.</a:t>
            </a:r>
          </a:p>
        </p:txBody>
      </p:sp>
    </p:spTree>
    <p:extLst>
      <p:ext uri="{BB962C8B-B14F-4D97-AF65-F5344CB8AC3E}">
        <p14:creationId xmlns:p14="http://schemas.microsoft.com/office/powerpoint/2010/main" xmlns="" val="2170530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35224" y="836712"/>
            <a:ext cx="7825208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/>
              <a:t>Zdroje: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/>
              <a:t>	Archiv autora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/>
              <a:t>	</a:t>
            </a:r>
            <a:r>
              <a:rPr lang="cs-CZ" u="sng" dirty="0" smtClean="0">
                <a:hlinkClick r:id="rId2"/>
              </a:rPr>
              <a:t>www.office.misrosoft.com</a:t>
            </a:r>
            <a:endParaRPr lang="cs-CZ" u="sng" dirty="0"/>
          </a:p>
          <a:p>
            <a:pPr lvl="2"/>
            <a:r>
              <a:rPr lang="cs-CZ" dirty="0" smtClean="0">
                <a:hlinkClick r:id="rId3"/>
              </a:rPr>
              <a:t>http://upload.wikimedia.org/wikipedia/commons/b/b6/Samovo_kraljevstvo.png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pPr lvl="2"/>
            <a:r>
              <a:rPr lang="cs-CZ" dirty="0" smtClean="0">
                <a:hlinkClick r:id="rId4"/>
              </a:rPr>
              <a:t>http://upload.wikimedia.org/wikipedia/commons/5/5a/Samo1.jpg</a:t>
            </a: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0319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139</TotalTime>
  <Words>242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Lití písma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expert</cp:lastModifiedBy>
  <cp:revision>8</cp:revision>
  <dcterms:created xsi:type="dcterms:W3CDTF">2012-04-08T16:46:10Z</dcterms:created>
  <dcterms:modified xsi:type="dcterms:W3CDTF">2012-06-26T06:32:39Z</dcterms:modified>
</cp:coreProperties>
</file>