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8" r:id="rId4"/>
    <p:sldId id="257" r:id="rId5"/>
    <p:sldId id="263" r:id="rId6"/>
    <p:sldId id="265" r:id="rId7"/>
    <p:sldId id="266" r:id="rId8"/>
    <p:sldId id="260" r:id="rId9"/>
    <p:sldId id="259" r:id="rId10"/>
    <p:sldId id="264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5BC9-9E18-49C5-B4C4-CADD88BDB4E8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84D95-6FBA-4DA6-9951-C4F511BE10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7979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5BC9-9E18-49C5-B4C4-CADD88BDB4E8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84D95-6FBA-4DA6-9951-C4F511BE10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7195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5BC9-9E18-49C5-B4C4-CADD88BDB4E8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84D95-6FBA-4DA6-9951-C4F511BE10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1861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5BC9-9E18-49C5-B4C4-CADD88BDB4E8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84D95-6FBA-4DA6-9951-C4F511BE10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2705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5BC9-9E18-49C5-B4C4-CADD88BDB4E8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84D95-6FBA-4DA6-9951-C4F511BE10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5609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5BC9-9E18-49C5-B4C4-CADD88BDB4E8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84D95-6FBA-4DA6-9951-C4F511BE10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0583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5BC9-9E18-49C5-B4C4-CADD88BDB4E8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84D95-6FBA-4DA6-9951-C4F511BE10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8894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5BC9-9E18-49C5-B4C4-CADD88BDB4E8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84D95-6FBA-4DA6-9951-C4F511BE10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0166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5BC9-9E18-49C5-B4C4-CADD88BDB4E8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84D95-6FBA-4DA6-9951-C4F511BE10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1689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5BC9-9E18-49C5-B4C4-CADD88BDB4E8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84D95-6FBA-4DA6-9951-C4F511BE10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65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5BC9-9E18-49C5-B4C4-CADD88BDB4E8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84D95-6FBA-4DA6-9951-C4F511BE10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4036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55BC9-9E18-49C5-B4C4-CADD88BDB4E8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584D95-6FBA-4DA6-9951-C4F511BE10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313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14" name="camera.wav"/>
          </p:stSnd>
        </p:sndAc>
      </p:transition>
    </mc:Choice>
    <mc:Fallback>
      <p:transition spd="slow">
        <p:fade/>
        <p:sndAc>
          <p:stSnd>
            <p:snd r:embed="rId13" name="camera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10020737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VY_32_INOVACE_3282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Where´s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 ..?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Where´s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 ..?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úvod k učivu předložek (in, on).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 se seznamuje s anglickými předložkami.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21809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err="1" smtClean="0">
                <a:solidFill>
                  <a:srgbClr val="92D050"/>
                </a:solidFill>
                <a:latin typeface="Comic Sans MS" pitchFamily="66" charset="0"/>
              </a:rPr>
              <a:t>Where´s</a:t>
            </a:r>
            <a:r>
              <a:rPr lang="cs-CZ" sz="8800" b="1" dirty="0" smtClean="0">
                <a:solidFill>
                  <a:srgbClr val="92D050"/>
                </a:solidFill>
                <a:latin typeface="Comic Sans MS" pitchFamily="66" charset="0"/>
              </a:rPr>
              <a:t> …?</a:t>
            </a:r>
            <a:endParaRPr lang="cs-CZ" sz="88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1278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274638"/>
            <a:ext cx="9252520" cy="1930226"/>
          </a:xfrm>
        </p:spPr>
        <p:txBody>
          <a:bodyPr>
            <a:normAutofit/>
          </a:bodyPr>
          <a:lstStyle/>
          <a:p>
            <a:r>
              <a:rPr lang="cs-CZ" sz="6000" dirty="0" err="1" smtClean="0">
                <a:latin typeface="Comic Sans MS" pitchFamily="66" charset="0"/>
              </a:rPr>
              <a:t>The</a:t>
            </a:r>
            <a:r>
              <a:rPr lang="cs-CZ" sz="6000" dirty="0" smtClean="0">
                <a:latin typeface="Comic Sans MS" pitchFamily="66" charset="0"/>
              </a:rPr>
              <a:t> </a:t>
            </a:r>
            <a:r>
              <a:rPr lang="cs-CZ" sz="6000" dirty="0" err="1" smtClean="0">
                <a:latin typeface="Comic Sans MS" pitchFamily="66" charset="0"/>
              </a:rPr>
              <a:t>mouse</a:t>
            </a:r>
            <a:r>
              <a:rPr lang="cs-CZ" sz="6000" dirty="0" smtClean="0">
                <a:latin typeface="Comic Sans MS" pitchFamily="66" charset="0"/>
              </a:rPr>
              <a:t> </a:t>
            </a:r>
            <a:r>
              <a:rPr lang="cs-CZ" sz="6000" dirty="0" err="1" smtClean="0">
                <a:latin typeface="Comic Sans MS" pitchFamily="66" charset="0"/>
              </a:rPr>
              <a:t>is</a:t>
            </a:r>
            <a:r>
              <a:rPr lang="cs-CZ" sz="6000" dirty="0" smtClean="0">
                <a:latin typeface="Comic Sans MS" pitchFamily="66" charset="0"/>
              </a:rPr>
              <a:t> </a:t>
            </a:r>
            <a:r>
              <a:rPr lang="cs-CZ" sz="6000" b="1" dirty="0" smtClean="0">
                <a:solidFill>
                  <a:srgbClr val="FF0000"/>
                </a:solidFill>
                <a:latin typeface="Comic Sans MS" pitchFamily="66" charset="0"/>
              </a:rPr>
              <a:t>in</a:t>
            </a:r>
            <a:r>
              <a:rPr lang="cs-CZ" sz="6000" dirty="0" smtClean="0">
                <a:latin typeface="Comic Sans MS" pitchFamily="66" charset="0"/>
              </a:rPr>
              <a:t> </a:t>
            </a:r>
            <a:r>
              <a:rPr lang="cs-CZ" sz="6000" dirty="0" err="1" smtClean="0">
                <a:latin typeface="Comic Sans MS" pitchFamily="66" charset="0"/>
              </a:rPr>
              <a:t>the</a:t>
            </a:r>
            <a:r>
              <a:rPr lang="cs-CZ" sz="6000" dirty="0" smtClean="0">
                <a:latin typeface="Comic Sans MS" pitchFamily="66" charset="0"/>
              </a:rPr>
              <a:t> house.</a:t>
            </a:r>
            <a:endParaRPr lang="cs-CZ" sz="6000" dirty="0">
              <a:latin typeface="Comic Sans MS" pitchFamily="66" charset="0"/>
            </a:endParaRPr>
          </a:p>
        </p:txBody>
      </p:sp>
      <p:pic>
        <p:nvPicPr>
          <p:cNvPr id="2051" name="Picture 3" descr="C:\Users\ZSTREBON\AppData\Local\Microsoft\Windows\Temporary Internet Files\Content.IE5\6IA0D8TX\MC9004108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0316" y="1843311"/>
            <a:ext cx="4073819" cy="410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JM80PW4R\MC900215429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263"/>
          <a:stretch/>
        </p:blipFill>
        <p:spPr bwMode="auto">
          <a:xfrm>
            <a:off x="5724128" y="4437112"/>
            <a:ext cx="2811375" cy="1860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876256" y="3033211"/>
            <a:ext cx="1947279" cy="864096"/>
          </a:xfrm>
          <a:prstGeom prst="wedgeRoundRectCallout">
            <a:avLst>
              <a:gd name="adj1" fmla="val 1342"/>
              <a:gd name="adj2" fmla="val 128638"/>
              <a:gd name="adj3" fmla="val 16667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Bye</a:t>
            </a:r>
            <a:r>
              <a:rPr lang="cs-CZ" sz="2800" dirty="0" smtClean="0">
                <a:latin typeface="Comic Sans MS" pitchFamily="66" charset="0"/>
              </a:rPr>
              <a:t> - </a:t>
            </a:r>
            <a:r>
              <a:rPr lang="cs-CZ" sz="2800" dirty="0" err="1" smtClean="0">
                <a:latin typeface="Comic Sans MS" pitchFamily="66" charset="0"/>
              </a:rPr>
              <a:t>bye</a:t>
            </a:r>
            <a:r>
              <a:rPr lang="cs-CZ" dirty="0" smtClean="0">
                <a:latin typeface="Comic Sans MS" pitchFamily="66" charset="0"/>
              </a:rPr>
              <a:t>. 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6" name="Picture 4" descr="C:\Users\ZSTREBON\AppData\Local\Microsoft\Windows\Temporary Internet Files\Content.IE5\JM80PW4R\MC900215429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661" t="17263" r="27876" b="31231"/>
          <a:stretch/>
        </p:blipFill>
        <p:spPr bwMode="auto">
          <a:xfrm>
            <a:off x="2457225" y="3897307"/>
            <a:ext cx="390253" cy="37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203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111E-6 L -0.5316 -0.14607 " pathEditMode="relative" rAng="0" ptsTypes="AA">
                                      <p:cBhvr>
                                        <p:cTn id="17" dur="325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80" y="-7315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25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25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5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1715864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latin typeface="Comic Sans MS" pitchFamily="66" charset="0"/>
              </a:rPr>
              <a:t>in</a:t>
            </a:r>
            <a:endParaRPr lang="cs-CZ" sz="7200" b="1" dirty="0">
              <a:latin typeface="Comic Sans MS" pitchFamily="66" charset="0"/>
            </a:endParaRPr>
          </a:p>
        </p:txBody>
      </p:sp>
      <p:pic>
        <p:nvPicPr>
          <p:cNvPr id="8194" name="Picture 2" descr="C:\Users\ZSTREBON\AppData\Local\Microsoft\Windows\Temporary Internet Files\Content.IE5\PBK30UQE\MM900283633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724274"/>
            <a:ext cx="1676574" cy="10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1896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70C0"/>
                </a:solidFill>
                <a:latin typeface="Comic Sans MS" pitchFamily="66" charset="0"/>
              </a:rPr>
              <a:t>Where</a:t>
            </a: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´s </a:t>
            </a:r>
            <a:r>
              <a:rPr lang="cs-CZ" b="1" dirty="0" err="1" smtClean="0">
                <a:solidFill>
                  <a:srgbClr val="0070C0"/>
                </a:solidFill>
                <a:latin typeface="Comic Sans MS" pitchFamily="66" charset="0"/>
              </a:rPr>
              <a:t>the</a:t>
            </a: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  <a:latin typeface="Comic Sans MS" pitchFamily="66" charset="0"/>
              </a:rPr>
              <a:t>mouse</a:t>
            </a: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?</a:t>
            </a:r>
            <a:endParaRPr lang="cs-CZ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pic>
        <p:nvPicPr>
          <p:cNvPr id="1028" name="Picture 4" descr="C:\Users\ZSTREBON\AppData\Local\Microsoft\Windows\Temporary Internet Files\Content.IE5\1ZU83S3S\MC9002372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700" y="1484784"/>
            <a:ext cx="4058275" cy="3810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7AZRL2IK\MC900410531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74" t="54799" r="68073" b="23750"/>
          <a:stretch/>
        </p:blipFill>
        <p:spPr bwMode="auto">
          <a:xfrm>
            <a:off x="1728540" y="2668571"/>
            <a:ext cx="876301" cy="73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96881" y="4437112"/>
            <a:ext cx="36594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Comic Sans MS" pitchFamily="66" charset="0"/>
              </a:rPr>
              <a:t>..in </a:t>
            </a:r>
            <a:r>
              <a:rPr lang="cs-CZ" sz="4000" b="1" dirty="0" err="1" smtClean="0">
                <a:solidFill>
                  <a:srgbClr val="C00000"/>
                </a:solidFill>
                <a:latin typeface="Comic Sans MS" pitchFamily="66" charset="0"/>
              </a:rPr>
              <a:t>the</a:t>
            </a:r>
            <a:r>
              <a:rPr lang="cs-CZ" sz="4000" b="1" dirty="0" smtClean="0">
                <a:solidFill>
                  <a:srgbClr val="C00000"/>
                </a:solidFill>
                <a:latin typeface="Comic Sans MS" pitchFamily="66" charset="0"/>
              </a:rPr>
              <a:t> box</a:t>
            </a:r>
            <a:endParaRPr lang="cs-CZ" sz="4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3168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ZSTREBON\AppData\Local\Microsoft\Windows\Temporary Internet Files\Content.IE5\4ZR9VBDC\MC9004447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92696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71800" y="4869160"/>
            <a:ext cx="56886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Comic Sans MS" pitchFamily="66" charset="0"/>
              </a:rPr>
              <a:t>…in </a:t>
            </a:r>
            <a:r>
              <a:rPr lang="cs-CZ" sz="4800" b="1" dirty="0" err="1" smtClean="0">
                <a:solidFill>
                  <a:srgbClr val="C00000"/>
                </a:solidFill>
                <a:latin typeface="Comic Sans MS" pitchFamily="66" charset="0"/>
              </a:rPr>
              <a:t>the</a:t>
            </a:r>
            <a:r>
              <a:rPr lang="cs-CZ" sz="4800" b="1" smtClean="0">
                <a:solidFill>
                  <a:srgbClr val="C00000"/>
                </a:solidFill>
                <a:latin typeface="Comic Sans MS" pitchFamily="66" charset="0"/>
              </a:rPr>
              <a:t> cheese </a:t>
            </a:r>
            <a:endParaRPr lang="cs-CZ" sz="4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6061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ZSTREBON\AppData\Local\Microsoft\Windows\Temporary Internet Files\Content.IE5\JM80PW4R\MC900413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4503993" cy="439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STREBON\AppData\Local\Microsoft\Windows\Temporary Internet Files\Content.IE5\7AZRL2IK\MC900410531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21" t="56239" r="66454" b="21880"/>
          <a:stretch/>
        </p:blipFill>
        <p:spPr bwMode="auto">
          <a:xfrm rot="752461">
            <a:off x="2659145" y="2181771"/>
            <a:ext cx="726230" cy="536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34976" y="5301208"/>
            <a:ext cx="4953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  <a:latin typeface="Comic Sans MS" pitchFamily="66" charset="0"/>
              </a:rPr>
              <a:t>…in </a:t>
            </a:r>
            <a:r>
              <a:rPr lang="cs-CZ" sz="6000" b="1" dirty="0" err="1" smtClean="0">
                <a:solidFill>
                  <a:srgbClr val="C00000"/>
                </a:solidFill>
                <a:latin typeface="Comic Sans MS" pitchFamily="66" charset="0"/>
              </a:rPr>
              <a:t>the</a:t>
            </a:r>
            <a:r>
              <a:rPr lang="cs-CZ" sz="6000" b="1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C00000"/>
                </a:solidFill>
                <a:latin typeface="Comic Sans MS" pitchFamily="66" charset="0"/>
              </a:rPr>
              <a:t>bag</a:t>
            </a:r>
            <a:endParaRPr lang="cs-CZ" sz="6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284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sz="6000" dirty="0" err="1" smtClean="0">
                <a:latin typeface="Comic Sans MS" pitchFamily="66" charset="0"/>
              </a:rPr>
              <a:t>The</a:t>
            </a:r>
            <a:r>
              <a:rPr lang="cs-CZ" sz="6000" dirty="0" smtClean="0">
                <a:latin typeface="Comic Sans MS" pitchFamily="66" charset="0"/>
              </a:rPr>
              <a:t> </a:t>
            </a:r>
            <a:r>
              <a:rPr lang="cs-CZ" sz="6000" dirty="0" err="1" smtClean="0">
                <a:latin typeface="Comic Sans MS" pitchFamily="66" charset="0"/>
              </a:rPr>
              <a:t>frogs</a:t>
            </a:r>
            <a:r>
              <a:rPr lang="cs-CZ" sz="6000" dirty="0" smtClean="0">
                <a:latin typeface="Comic Sans MS" pitchFamily="66" charset="0"/>
              </a:rPr>
              <a:t> are </a:t>
            </a:r>
            <a:r>
              <a:rPr lang="cs-CZ" sz="6000" b="1" dirty="0" smtClean="0">
                <a:solidFill>
                  <a:srgbClr val="FF0000"/>
                </a:solidFill>
                <a:latin typeface="Comic Sans MS" pitchFamily="66" charset="0"/>
              </a:rPr>
              <a:t>on</a:t>
            </a:r>
            <a:r>
              <a:rPr lang="cs-CZ" sz="6000" dirty="0" smtClean="0">
                <a:latin typeface="Comic Sans MS" pitchFamily="66" charset="0"/>
              </a:rPr>
              <a:t> </a:t>
            </a:r>
            <a:r>
              <a:rPr lang="cs-CZ" sz="6000" dirty="0" err="1" smtClean="0">
                <a:latin typeface="Comic Sans MS" pitchFamily="66" charset="0"/>
              </a:rPr>
              <a:t>the</a:t>
            </a:r>
            <a:r>
              <a:rPr lang="cs-CZ" sz="6000" dirty="0" smtClean="0">
                <a:latin typeface="Comic Sans MS" pitchFamily="66" charset="0"/>
              </a:rPr>
              <a:t> box.</a:t>
            </a:r>
            <a:endParaRPr lang="cs-CZ" sz="6000" dirty="0">
              <a:latin typeface="Comic Sans MS" pitchFamily="66" charset="0"/>
            </a:endParaRPr>
          </a:p>
        </p:txBody>
      </p:sp>
      <p:pic>
        <p:nvPicPr>
          <p:cNvPr id="3075" name="Picture 3" descr="C:\Users\ZSTREBON\AppData\Local\Microsoft\Windows\Temporary Internet Files\Content.IE5\PBK30UQE\MC9003201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01251"/>
            <a:ext cx="3528761" cy="203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ZSTREBON\AppData\Local\Microsoft\Windows\Temporary Internet Files\Content.IE5\4ZR9VBDC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140968"/>
            <a:ext cx="1296144" cy="1287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24944"/>
            <a:ext cx="1368152" cy="1329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05418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750"/>
                            </p:stCondLst>
                            <p:childTnLst>
                              <p:par>
                                <p:cTn id="38" presetID="4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07407E-6 L 0.09723 -0.17106 C 0.11702 -0.20926 0.15174 -0.23634 0.1908 -0.24745 C 0.23559 -0.25995 0.27344 -0.25347 0.30365 -0.22963 L 0.44462 -0.12592 " pathEditMode="relative" rAng="-718071" ptsTypes="FffFF">
                                      <p:cBhvr>
                                        <p:cTn id="39" dur="2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47" y="-15556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4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5.55556E-7 1.85185E-6 L 0.10226 -0.18125 C 0.12274 -0.22153 0.16076 -0.25347 0.20399 -0.27384 C 0.25399 -0.29676 0.29653 -0.30139 0.33194 -0.28773 L 0.49635 -0.22963 " pathEditMode="relative" rAng="-1143666" ptsTypes="FffFF">
                                      <p:cBhvr>
                                        <p:cTn id="41" dur="275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743" y="-1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500"/>
                            </p:stCondLst>
                            <p:childTnLst>
                              <p:par>
                                <p:cTn id="43" presetID="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Comic Sans MS" pitchFamily="66" charset="0"/>
              </a:rPr>
              <a:t>on</a:t>
            </a:r>
            <a:endParaRPr lang="cs-CZ" sz="6600" b="1" dirty="0"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87624" y="3501008"/>
            <a:ext cx="6984776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3645024"/>
            <a:ext cx="59046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835696" y="3933056"/>
            <a:ext cx="14401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308304" y="3933056"/>
            <a:ext cx="14401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ZSTREBON\AppData\Local\Microsoft\Windows\Temporary Internet Files\Content.IE5\2D40PVM6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29408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1967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2060"/>
                </a:solidFill>
                <a:latin typeface="Comic Sans MS" pitchFamily="66" charset="0"/>
              </a:rPr>
              <a:t>Where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´s </a:t>
            </a:r>
            <a:r>
              <a:rPr lang="cs-CZ" b="1" dirty="0" err="1" smtClean="0">
                <a:solidFill>
                  <a:srgbClr val="002060"/>
                </a:solidFill>
                <a:latin typeface="Comic Sans MS" pitchFamily="66" charset="0"/>
              </a:rPr>
              <a:t>the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Comic Sans MS" pitchFamily="66" charset="0"/>
              </a:rPr>
              <a:t>frog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?</a:t>
            </a:r>
            <a:endParaRPr lang="cs-CZ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47068"/>
            <a:ext cx="3816350" cy="519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468" y="3284984"/>
            <a:ext cx="1292225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67944" y="2632472"/>
            <a:ext cx="40266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  <a:latin typeface="Comic Sans MS" pitchFamily="66" charset="0"/>
              </a:rPr>
              <a:t>…on </a:t>
            </a:r>
            <a:r>
              <a:rPr lang="cs-CZ" sz="4000" b="1" dirty="0" err="1" smtClean="0">
                <a:solidFill>
                  <a:srgbClr val="92D050"/>
                </a:solidFill>
                <a:latin typeface="Comic Sans MS" pitchFamily="66" charset="0"/>
              </a:rPr>
              <a:t>the</a:t>
            </a:r>
            <a:r>
              <a:rPr lang="cs-CZ" sz="4000" b="1" dirty="0" smtClean="0">
                <a:solidFill>
                  <a:srgbClr val="92D05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92D050"/>
                </a:solidFill>
                <a:latin typeface="Comic Sans MS" pitchFamily="66" charset="0"/>
              </a:rPr>
              <a:t>chair</a:t>
            </a:r>
            <a:endParaRPr lang="cs-CZ" sz="40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4470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ZSTREBON\AppData\Local\Microsoft\Windows\Temporary Internet Files\Content.IE5\ZKCX7K91\MC9000193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564904"/>
            <a:ext cx="3974471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4900" y="2276872"/>
            <a:ext cx="1004193" cy="100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2276872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  <a:latin typeface="Comic Sans MS" pitchFamily="66" charset="0"/>
              </a:rPr>
              <a:t>…on </a:t>
            </a:r>
            <a:r>
              <a:rPr lang="cs-CZ" sz="4000" b="1" dirty="0" err="1" smtClean="0">
                <a:solidFill>
                  <a:srgbClr val="92D050"/>
                </a:solidFill>
                <a:latin typeface="Comic Sans MS" pitchFamily="66" charset="0"/>
              </a:rPr>
              <a:t>the</a:t>
            </a:r>
            <a:r>
              <a:rPr lang="cs-CZ" sz="4000" b="1" dirty="0" smtClean="0">
                <a:solidFill>
                  <a:srgbClr val="92D05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92D050"/>
                </a:solidFill>
                <a:latin typeface="Comic Sans MS" pitchFamily="66" charset="0"/>
              </a:rPr>
              <a:t>books</a:t>
            </a:r>
            <a:endParaRPr lang="cs-CZ" sz="40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6787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52600" y="1124744"/>
            <a:ext cx="55796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Comic Sans MS" pitchFamily="66" charset="0"/>
              </a:rPr>
              <a:t>Where</a:t>
            </a:r>
            <a:r>
              <a:rPr lang="cs-CZ" sz="4000" b="1" dirty="0" smtClean="0">
                <a:latin typeface="Comic Sans MS" pitchFamily="66" charset="0"/>
              </a:rPr>
              <a:t>´s </a:t>
            </a:r>
            <a:r>
              <a:rPr lang="cs-CZ" sz="4000" b="1" dirty="0" err="1" smtClean="0">
                <a:latin typeface="Comic Sans MS" pitchFamily="66" charset="0"/>
              </a:rPr>
              <a:t>the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pencil</a:t>
            </a:r>
            <a:r>
              <a:rPr lang="cs-CZ" sz="4000" b="1" dirty="0" smtClean="0">
                <a:latin typeface="Comic Sans MS" pitchFamily="66" charset="0"/>
              </a:rPr>
              <a:t>?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4100" name="Picture 4" descr="C:\Users\ZSTREBON\AppData\Local\Microsoft\Windows\Temporary Internet Files\Content.IE5\OLPJBJ3Z\MC900234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2600" y="3246380"/>
            <a:ext cx="2880320" cy="254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89076" y="3579723"/>
            <a:ext cx="3580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   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pencilcase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35572" y="3425835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merigo AT" pitchFamily="2" charset="0"/>
              </a:rPr>
              <a:t>?</a:t>
            </a:r>
            <a:endParaRPr lang="cs-CZ" sz="4800" b="1" dirty="0">
              <a:solidFill>
                <a:srgbClr val="FF0000"/>
              </a:solidFill>
              <a:latin typeface="Amerigo AT" pitchFamily="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68624" y="2794017"/>
            <a:ext cx="6191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in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35572" y="4256832"/>
            <a:ext cx="943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on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9989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85185E-6 L 0.07362 0.1173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1" y="5856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7" grpId="1"/>
      <p:bldP spid="8" grpId="0"/>
      <p:bldP spid="8" grpId="1"/>
      <p:bldP spid="9" grpId="0"/>
      <p:bldP spid="9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124744"/>
            <a:ext cx="8604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Comic Sans MS" pitchFamily="66" charset="0"/>
              </a:rPr>
              <a:t>Where</a:t>
            </a:r>
            <a:r>
              <a:rPr lang="cs-CZ" sz="4000" b="1" dirty="0" smtClean="0">
                <a:latin typeface="Comic Sans MS" pitchFamily="66" charset="0"/>
              </a:rPr>
              <a:t>´s </a:t>
            </a:r>
            <a:r>
              <a:rPr lang="cs-CZ" sz="4000" b="1" dirty="0" err="1" smtClean="0">
                <a:latin typeface="Comic Sans MS" pitchFamily="66" charset="0"/>
              </a:rPr>
              <a:t>the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cup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of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coffee</a:t>
            </a:r>
            <a:r>
              <a:rPr lang="cs-CZ" sz="4000" b="1" dirty="0" smtClean="0">
                <a:latin typeface="Comic Sans MS" pitchFamily="66" charset="0"/>
              </a:rPr>
              <a:t>?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7173" name="Picture 5" descr="C:\Users\ZSTREBON\AppData\Local\Microsoft\Windows\Temporary Internet Files\Content.IE5\3Q895MJ7\MC9004119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2"/>
            <a:ext cx="3567065" cy="337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33900" y="2768402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in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6972" y="425186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on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6972" y="3501008"/>
            <a:ext cx="6451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3660368"/>
            <a:ext cx="2746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table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7916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85185E-6 L 0.06285 -0.0844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2" y="-4236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  <p:bldP spid="7" grpId="0"/>
      <p:bldP spid="7" grpId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63688" y="1239917"/>
            <a:ext cx="12961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latin typeface="Comic Sans MS" pitchFamily="66" charset="0"/>
              </a:rPr>
              <a:t>in</a:t>
            </a:r>
            <a:endParaRPr lang="cs-CZ" sz="80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2120" y="1183789"/>
            <a:ext cx="1800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latin typeface="Comic Sans MS" pitchFamily="66" charset="0"/>
              </a:rPr>
              <a:t>on</a:t>
            </a:r>
            <a:endParaRPr lang="cs-CZ" sz="8000" b="1" dirty="0">
              <a:latin typeface="Comic Sans MS" pitchFamily="66" charset="0"/>
            </a:endParaRPr>
          </a:p>
        </p:txBody>
      </p:sp>
      <p:pic>
        <p:nvPicPr>
          <p:cNvPr id="9218" name="Picture 2" descr="C:\Users\ZSTREBON\AppData\Local\Microsoft\Windows\Temporary Internet Files\Content.IE5\PBK30UQE\MM900283633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5676" y="4005064"/>
            <a:ext cx="1512168" cy="986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508104" y="4005064"/>
            <a:ext cx="2088232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652120" y="4149080"/>
            <a:ext cx="14401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308304" y="4149080"/>
            <a:ext cx="14401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21" name="Picture 5" descr="C:\Users\ZSTREBON\AppData\Local\Microsoft\Windows\Temporary Internet Files\Content.IE5\7AZRL2IK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09528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5245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Zdroje: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autora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>
                <a:hlinkClick r:id="rId3"/>
              </a:rPr>
              <a:t>www.microsoft.office.com</a:t>
            </a: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10244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129</Words>
  <Application>Microsoft Office PowerPoint</Application>
  <PresentationFormat>Předvádění na obrazovce (4:3)</PresentationFormat>
  <Paragraphs>46</Paragraphs>
  <Slides>15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Where´s …?</vt:lpstr>
      <vt:lpstr>The mouse is in the house.</vt:lpstr>
      <vt:lpstr>in</vt:lpstr>
      <vt:lpstr>Where´s the mouse?</vt:lpstr>
      <vt:lpstr>Snímek 6</vt:lpstr>
      <vt:lpstr>Snímek 7</vt:lpstr>
      <vt:lpstr>The frogs are on the box.</vt:lpstr>
      <vt:lpstr>on</vt:lpstr>
      <vt:lpstr>Where´s the frog?</vt:lpstr>
      <vt:lpstr>Snímek 11</vt:lpstr>
      <vt:lpstr>Snímek 12</vt:lpstr>
      <vt:lpstr>Snímek 13</vt:lpstr>
      <vt:lpstr>Snímek 14</vt:lpstr>
      <vt:lpstr>Zdroje:  Archiv autora  www.microsoft.office.com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Where´s …?</dc:title>
  <dc:creator>ZSTREBON</dc:creator>
  <cp:lastModifiedBy>Simona</cp:lastModifiedBy>
  <cp:revision>34</cp:revision>
  <dcterms:created xsi:type="dcterms:W3CDTF">2012-04-02T21:29:48Z</dcterms:created>
  <dcterms:modified xsi:type="dcterms:W3CDTF">2012-06-29T08:01:40Z</dcterms:modified>
</cp:coreProperties>
</file>