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57F4E6-13D4-4CE3-9EC3-7F91B88F89E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186471-A664-4303-A5A1-B6AD14D0BA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e/e2/Central_europe_9th_century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1/Velka_Morava_sperky_4.jpg" TargetMode="Externa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hyperlink" Target="//commons.wikimedia.org/wiki/User:Peko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2/Central_europe_9th_century.png" TargetMode="External"/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2/21/Velka_Morava_sperky_4.jpg/800px-Velka_Morava_sperky_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229718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Velkomoravská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Dávní Slované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informace o Velkomoravské říši, jejím vzniku a zániku.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době Velkomoravské říše, dokáží časově zařadit vznik  a zánik této říše, její panovníky.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705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8424936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Velkomoravská říše</a:t>
            </a:r>
          </a:p>
          <a:p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/>
              <a:t>Velká Morava (=Velkomoravská říše) vznikla na začátku 9. </a:t>
            </a:r>
            <a:r>
              <a:rPr lang="cs-CZ" sz="2500" dirty="0" smtClean="0"/>
              <a:t>století.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Vznikla spojením </a:t>
            </a:r>
            <a:r>
              <a:rPr lang="cs-CZ" sz="2500" dirty="0"/>
              <a:t>Slovanských národů. </a:t>
            </a: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Tato </a:t>
            </a:r>
            <a:r>
              <a:rPr lang="cs-CZ" sz="2500" dirty="0"/>
              <a:t>říše byla první opravdový stát, který vznikl na území dnešního Maďarka, Slovenska a Česka. </a:t>
            </a:r>
            <a:endParaRPr lang="cs-CZ" sz="25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Slovanské </a:t>
            </a:r>
            <a:r>
              <a:rPr lang="cs-CZ" sz="2500" dirty="0"/>
              <a:t>národy se kvůli ochraně před útočníky spojily a vládla jim knížata z rodu </a:t>
            </a:r>
            <a:r>
              <a:rPr lang="cs-CZ" sz="2500" dirty="0" err="1"/>
              <a:t>Mojmírovců</a:t>
            </a:r>
            <a:r>
              <a:rPr lang="cs-CZ" sz="25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1071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496944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Velkomoravská říše byla nejmocnějším státem ve střední Evropě.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 této době již obyvatelé naší země nejen zemědělsky hospodařili, ale byli to také zruční řemeslníci.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 tehdejších dvorcích a hradištích jsme tak mohli najít nejen bojovníky, ale také výrobce zbraní, kováře, výrobce šperků a hrnčíře.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Díky těmto šikovným řemeslníkům se rozvíjel obchod nejen na území Velké Moravy, ale také se sousedními i vzdálenějšími zeměmi.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039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entral europe 9th century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1231"/>
            <a:ext cx="8746488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441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849694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Moravská knížata si nechala stavět opevněné dvorce a později i hradiště.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Zde právě probíhal čilý obchodní ruch.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Díky řemeslníkům vznikaly i první obchodní cesty.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098" name="Picture 2" descr="C:\Users\ZSTREBON\AppData\Local\Microsoft\Windows\Temporary Internet Files\Content.IE5\QXOMYNFP\MC900221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924944"/>
            <a:ext cx="2854729" cy="320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Velka Morava sperky 4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96952"/>
            <a:ext cx="4267728" cy="320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01655" y="6202514"/>
            <a:ext cx="6323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hlinkClick r:id="rId5" tooltip="User:Peko"/>
              </a:rPr>
              <a:t>Peko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744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089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roce 894 zemřel kníže Svatopluk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Některé kmeny se začaly odtrhávat.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Svatoplukův nástupce byl Mojmír II.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Kromě několika bitev, které vedl s franskými vojsky říši sužovaly velké povodně, které Velkou Moravu postihly v 9. a 10. století.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Pravděpodobný zánik Velkomoravské říše se datuje k roku 907.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4039658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92888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r>
              <a:rPr lang="cs-CZ" dirty="0" smtClean="0"/>
              <a:t> </a:t>
            </a:r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  <a:p>
            <a:pPr lvl="2"/>
            <a:r>
              <a:rPr lang="cs-CZ" dirty="0" smtClean="0">
                <a:hlinkClick r:id="rId3"/>
              </a:rPr>
              <a:t>http://upload.wikimedia.org/wikipedia/commons/e/e2/Central_europe_9th_century.png</a:t>
            </a:r>
            <a:endParaRPr lang="cs-CZ" dirty="0" smtClean="0"/>
          </a:p>
          <a:p>
            <a:endParaRPr lang="cs-CZ" dirty="0"/>
          </a:p>
          <a:p>
            <a:pPr lvl="2"/>
            <a:r>
              <a:rPr lang="cs-CZ" dirty="0" smtClean="0">
                <a:hlinkClick r:id="rId4"/>
              </a:rPr>
              <a:t>http://upload.wikimedia.org/wikipedia/commons/thumb/2/21/Velka_Morava_sperky_4.jpg/800px-Velka_Morava_sperky_4.jpg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6946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</TotalTime>
  <Words>215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4</cp:revision>
  <dcterms:created xsi:type="dcterms:W3CDTF">2012-04-08T17:18:30Z</dcterms:created>
  <dcterms:modified xsi:type="dcterms:W3CDTF">2012-04-10T13:14:28Z</dcterms:modified>
</cp:coreProperties>
</file>