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8" r:id="rId4"/>
    <p:sldId id="260" r:id="rId5"/>
    <p:sldId id="261" r:id="rId6"/>
    <p:sldId id="262" r:id="rId7"/>
    <p:sldId id="25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864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45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70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60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43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14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44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9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02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38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84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97E8F7-33EC-4253-89BF-EC38FDC9C3B9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82A17-E560-4637-9967-D03C40AE467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09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13" name="drumroll.wav"/>
          </p:stSnd>
        </p:sndAc>
      </p:transition>
    </mc:Choice>
    <mc:Fallback xmlns="">
      <p:transition spd="slow">
        <p:fade/>
        <p:sndAc>
          <p:stSnd>
            <p:snd r:embed="rId14" name="drumroll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6470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165569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Jitka Havránková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VY_32_Inovace_3183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Není věta jako věta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Druhy vět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Český jazyk a literatura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Druhý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 obsahuje  seznámení s druhy vět.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Žák se seznámí s druhy vět a vyzkouší si je.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140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71800" y="3284984"/>
            <a:ext cx="3106688" cy="964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dirty="0" smtClean="0"/>
              <a:t>(Druhy vět)</a:t>
            </a:r>
            <a:endParaRPr lang="cs-CZ" sz="4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038782"/>
            <a:ext cx="7128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rgbClr val="C00000"/>
                </a:solidFill>
              </a:rPr>
              <a:t>Není věta jako věta</a:t>
            </a:r>
            <a:endParaRPr lang="cs-CZ" sz="6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9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3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02024" y="1628800"/>
            <a:ext cx="4896544" cy="1143000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70C0"/>
                </a:solidFill>
              </a:rPr>
              <a:t>Zima se blíží.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13992" y="2852936"/>
            <a:ext cx="6070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u="sng" dirty="0" smtClean="0">
                <a:solidFill>
                  <a:schemeClr val="accent1">
                    <a:lumMod val="75000"/>
                  </a:schemeClr>
                </a:solidFill>
              </a:rPr>
              <a:t>Věta oznamovací</a:t>
            </a:r>
          </a:p>
          <a:p>
            <a:r>
              <a:rPr lang="cs-CZ" sz="6000" dirty="0" smtClean="0">
                <a:solidFill>
                  <a:schemeClr val="accent5">
                    <a:lumMod val="75000"/>
                  </a:schemeClr>
                </a:solidFill>
              </a:rPr>
              <a:t>- něco oznamuje.</a:t>
            </a:r>
            <a:endParaRPr lang="cs-CZ" sz="6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7" name="Picture 3" descr="C:\Users\ZSTREBON\AppData\Local\Microsoft\Windows\Temporary Internet Files\Content.IE5\QXOMYNFP\MC9003035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5306">
            <a:off x="934811" y="810367"/>
            <a:ext cx="1106075" cy="142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ZSTREBON\AppData\Local\Microsoft\Windows\Temporary Internet Files\Content.IE5\QXOMYNFP\MC9003035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06539">
            <a:off x="6934810" y="790653"/>
            <a:ext cx="1106075" cy="1421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685503"/>
      </p:ext>
    </p:extLst>
  </p:cSld>
  <p:clrMapOvr>
    <a:masterClrMapping/>
  </p:clrMapOvr>
  <p:transition spd="slow">
    <p:push dir="u"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91103" y="1313059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Máš rád </a:t>
            </a:r>
            <a:r>
              <a:rPr lang="cs-CZ" sz="6000" b="1" dirty="0" err="1" smtClean="0">
                <a:solidFill>
                  <a:srgbClr val="FF0000"/>
                </a:solidFill>
              </a:rPr>
              <a:t>zmzlinu</a:t>
            </a:r>
            <a:r>
              <a:rPr lang="cs-CZ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89" y="3284984"/>
            <a:ext cx="8229600" cy="23328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6000" b="1" dirty="0" smtClean="0">
                <a:solidFill>
                  <a:srgbClr val="C00000"/>
                </a:solidFill>
              </a:rPr>
              <a:t>         </a:t>
            </a:r>
            <a:r>
              <a:rPr lang="cs-CZ" sz="6000" b="1" u="sng" dirty="0" smtClean="0">
                <a:solidFill>
                  <a:srgbClr val="C00000"/>
                </a:solidFill>
              </a:rPr>
              <a:t>Věta tázací</a:t>
            </a:r>
          </a:p>
          <a:p>
            <a:pPr marL="0" indent="0">
              <a:buNone/>
            </a:pPr>
            <a:r>
              <a:rPr lang="cs-CZ" sz="6000" dirty="0" smtClean="0">
                <a:solidFill>
                  <a:srgbClr val="C00000"/>
                </a:solidFill>
              </a:rPr>
              <a:t> </a:t>
            </a:r>
            <a:r>
              <a:rPr lang="cs-CZ" sz="5400" dirty="0" smtClean="0">
                <a:solidFill>
                  <a:srgbClr val="C00000"/>
                </a:solidFill>
              </a:rPr>
              <a:t>- na něco se </a:t>
            </a:r>
            <a:r>
              <a:rPr lang="cs-CZ" sz="5400" dirty="0" err="1" smtClean="0">
                <a:solidFill>
                  <a:srgbClr val="C00000"/>
                </a:solidFill>
              </a:rPr>
              <a:t>tázám</a:t>
            </a:r>
            <a:r>
              <a:rPr lang="cs-CZ" sz="5400" dirty="0" smtClean="0">
                <a:solidFill>
                  <a:srgbClr val="C00000"/>
                </a:solidFill>
              </a:rPr>
              <a:t> </a:t>
            </a:r>
            <a:r>
              <a:rPr lang="cs-CZ" sz="6000" dirty="0" smtClean="0">
                <a:solidFill>
                  <a:srgbClr val="C00000"/>
                </a:solidFill>
              </a:rPr>
              <a:t>(ptám) . </a:t>
            </a:r>
          </a:p>
        </p:txBody>
      </p:sp>
      <p:pic>
        <p:nvPicPr>
          <p:cNvPr id="2052" name="Picture 4" descr="C:\Users\ZSTREBON\AppData\Local\Microsoft\Windows\Temporary Internet Files\Content.IE5\3Q895MJ7\MC9004379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20888"/>
            <a:ext cx="2214177" cy="18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083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9386" y="1365702"/>
            <a:ext cx="6552728" cy="1435596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Přines mi sešit !</a:t>
            </a:r>
            <a:endParaRPr lang="cs-CZ" sz="6000" b="1" dirty="0"/>
          </a:p>
        </p:txBody>
      </p:sp>
      <p:pic>
        <p:nvPicPr>
          <p:cNvPr id="3074" name="Picture 2" descr="C:\Users\ZSTREBON\AppData\Local\Microsoft\Windows\Temporary Internet Files\Content.IE5\PBK30UQE\MC90030011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971" y="1052736"/>
            <a:ext cx="2371989" cy="306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04056" y="3284984"/>
            <a:ext cx="81369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prstClr val="black"/>
                </a:solidFill>
              </a:rPr>
              <a:t>   </a:t>
            </a:r>
            <a:r>
              <a:rPr lang="cs-CZ" sz="6600" b="1" u="sng" dirty="0" smtClean="0">
                <a:solidFill>
                  <a:prstClr val="black"/>
                </a:solidFill>
              </a:rPr>
              <a:t>Věta </a:t>
            </a:r>
            <a:r>
              <a:rPr lang="cs-CZ" sz="6600" b="1" u="sng" dirty="0">
                <a:solidFill>
                  <a:prstClr val="black"/>
                </a:solidFill>
              </a:rPr>
              <a:t>rozkazovací </a:t>
            </a:r>
          </a:p>
          <a:p>
            <a:pPr algn="ctr"/>
            <a:r>
              <a:rPr lang="cs-CZ" sz="6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– něco po někom </a:t>
            </a:r>
            <a:r>
              <a:rPr lang="cs-CZ" sz="6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chci.</a:t>
            </a:r>
            <a:endParaRPr lang="cs-CZ" sz="6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65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B050"/>
                </a:solidFill>
              </a:rPr>
              <a:t>Kéž bych našel poklad.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636912"/>
            <a:ext cx="5616624" cy="24048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b="1" u="sng" dirty="0" smtClean="0">
                <a:solidFill>
                  <a:schemeClr val="accent3">
                    <a:lumMod val="50000"/>
                  </a:schemeClr>
                </a:solidFill>
              </a:rPr>
              <a:t>Věta přací</a:t>
            </a:r>
          </a:p>
          <a:p>
            <a:pPr marL="0" indent="0" algn="ctr">
              <a:buNone/>
            </a:pPr>
            <a:r>
              <a:rPr lang="cs-CZ" sz="5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5400" dirty="0" smtClean="0">
                <a:solidFill>
                  <a:schemeClr val="accent3">
                    <a:lumMod val="75000"/>
                  </a:schemeClr>
                </a:solidFill>
              </a:rPr>
              <a:t>- něco si přeji.</a:t>
            </a:r>
            <a:endParaRPr lang="cs-CZ" sz="54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098" name="Picture 2" descr="C:\Users\ZSTREBON\AppData\Local\Microsoft\Windows\Temporary Internet Files\Content.IE5\QXOMYNFP\MC90044171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996952"/>
            <a:ext cx="3031232" cy="303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95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5616624" cy="864096"/>
          </a:xfrm>
        </p:spPr>
        <p:txBody>
          <a:bodyPr>
            <a:normAutofit/>
          </a:bodyPr>
          <a:lstStyle/>
          <a:p>
            <a:r>
              <a:rPr lang="cs-CZ" dirty="0" smtClean="0"/>
              <a:t>Maminka je nemocná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866959" y="805647"/>
            <a:ext cx="1152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rgbClr val="4F81BD">
                    <a:lumMod val="75000"/>
                  </a:srgbClr>
                </a:solidFill>
              </a:rPr>
              <a:t>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43608" y="2239121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Jaký je dnes den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86708" y="2011567"/>
            <a:ext cx="1512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043608" y="3649899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Ať mám </a:t>
            </a:r>
            <a:r>
              <a:rPr lang="cs-CZ" sz="4000" dirty="0" smtClean="0">
                <a:solidFill>
                  <a:prstClr val="black"/>
                </a:solidFill>
              </a:rPr>
              <a:t>jedničku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3373008"/>
            <a:ext cx="587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srgbClr val="00B050"/>
                </a:solidFill>
              </a:rPr>
              <a:t>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43608" y="4941168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Ticho </a:t>
            </a:r>
            <a:r>
              <a:rPr lang="cs-CZ" sz="4000" dirty="0" smtClean="0">
                <a:solidFill>
                  <a:prstClr val="black"/>
                </a:solidFill>
              </a:rPr>
              <a:t> 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315847" y="4787278"/>
            <a:ext cx="1008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>
                <a:solidFill>
                  <a:prstClr val="black"/>
                </a:solidFill>
              </a:rPr>
              <a:t>!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44008" y="3691710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8487" y="2300676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39752" y="5002723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68144" y="1124744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_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1118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himes.wav"/>
          </p:stSnd>
        </p:sndAc>
      </p:transition>
    </mc:Choice>
    <mc:Fallback xmlns="">
      <p:transition spd="med">
        <p:fade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3" grpId="0"/>
      <p:bldP spid="3" grpId="1"/>
      <p:bldP spid="11" grpId="0"/>
      <p:bldP spid="11" grpId="1"/>
      <p:bldP spid="13" grpId="0"/>
      <p:bldP spid="13" grpId="1"/>
      <p:bldP spid="14" grpId="0"/>
      <p:bldP spid="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944216"/>
          </a:xfrm>
        </p:spPr>
        <p:txBody>
          <a:bodyPr anchor="t">
            <a:normAutofit fontScale="90000"/>
          </a:bodyPr>
          <a:lstStyle/>
          <a:p>
            <a:pPr algn="l"/>
            <a:r>
              <a:rPr lang="cs-CZ" sz="2800" dirty="0" smtClean="0"/>
              <a:t>Zdroje:</a:t>
            </a:r>
            <a:br>
              <a:rPr lang="cs-CZ" sz="2800" dirty="0" smtClean="0"/>
            </a:br>
            <a:r>
              <a:rPr lang="cs-CZ" sz="2800" dirty="0" smtClean="0">
                <a:hlinkClick r:id="rId3"/>
              </a:rPr>
              <a:t>www.microsoft.office.com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Archiv autora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581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4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141</Words>
  <Application>Microsoft Office PowerPoint</Application>
  <PresentationFormat>Předvádění na obrazovce (4:3)</PresentationFormat>
  <Paragraphs>47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Zima se blíží.</vt:lpstr>
      <vt:lpstr>Máš rád zmzlinu?</vt:lpstr>
      <vt:lpstr>Přines mi sešit !</vt:lpstr>
      <vt:lpstr>Kéž bych našel poklad.</vt:lpstr>
      <vt:lpstr>Maminka je nemocná </vt:lpstr>
      <vt:lpstr>Zdroje: www.microsoft.office.com Archiv autora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Maminka je nemocná  _</dc:title>
  <dc:creator>ZSTREBON</dc:creator>
  <cp:lastModifiedBy>ZSTREBON</cp:lastModifiedBy>
  <cp:revision>8</cp:revision>
  <dcterms:created xsi:type="dcterms:W3CDTF">2011-10-17T20:22:49Z</dcterms:created>
  <dcterms:modified xsi:type="dcterms:W3CDTF">2012-04-10T18:10:57Z</dcterms:modified>
</cp:coreProperties>
</file>