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56" r:id="rId3"/>
    <p:sldId id="272" r:id="rId4"/>
    <p:sldId id="264" r:id="rId5"/>
    <p:sldId id="266" r:id="rId6"/>
    <p:sldId id="257" r:id="rId7"/>
    <p:sldId id="262" r:id="rId8"/>
    <p:sldId id="261" r:id="rId9"/>
    <p:sldId id="263" r:id="rId10"/>
    <p:sldId id="260" r:id="rId11"/>
    <p:sldId id="259" r:id="rId12"/>
    <p:sldId id="267" r:id="rId13"/>
    <p:sldId id="268" r:id="rId14"/>
    <p:sldId id="270" r:id="rId15"/>
    <p:sldId id="271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F4F7F87E-2BB3-4324-B389-62D1460D4EFF}">
          <p14:sldIdLst>
            <p14:sldId id="274"/>
            <p14:sldId id="256"/>
            <p14:sldId id="272"/>
            <p14:sldId id="264"/>
            <p14:sldId id="266"/>
            <p14:sldId id="257"/>
            <p14:sldId id="262"/>
            <p14:sldId id="261"/>
            <p14:sldId id="263"/>
            <p14:sldId id="260"/>
            <p14:sldId id="259"/>
            <p14:sldId id="267"/>
            <p14:sldId id="268"/>
            <p14:sldId id="270"/>
            <p14:sldId id="271"/>
            <p14:sldId id="273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93014-0A34-492C-9C51-618A30F7CF0F}" type="datetimeFigureOut">
              <a:rPr lang="cs-CZ" smtClean="0"/>
              <a:t>9.4.2012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5BCEE-4D3B-4A58-AD8B-A7BCF9B1E04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45563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93014-0A34-492C-9C51-618A30F7CF0F}" type="datetimeFigureOut">
              <a:rPr lang="cs-CZ" smtClean="0"/>
              <a:t>9.4.2012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5BCEE-4D3B-4A58-AD8B-A7BCF9B1E04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94435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93014-0A34-492C-9C51-618A30F7CF0F}" type="datetimeFigureOut">
              <a:rPr lang="cs-CZ" smtClean="0"/>
              <a:t>9.4.2012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5BCEE-4D3B-4A58-AD8B-A7BCF9B1E04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903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93014-0A34-492C-9C51-618A30F7CF0F}" type="datetimeFigureOut">
              <a:rPr lang="cs-CZ" smtClean="0"/>
              <a:t>9.4.2012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5BCEE-4D3B-4A58-AD8B-A7BCF9B1E04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3075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93014-0A34-492C-9C51-618A30F7CF0F}" type="datetimeFigureOut">
              <a:rPr lang="cs-CZ" smtClean="0"/>
              <a:t>9.4.2012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5BCEE-4D3B-4A58-AD8B-A7BCF9B1E04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51206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93014-0A34-492C-9C51-618A30F7CF0F}" type="datetimeFigureOut">
              <a:rPr lang="cs-CZ" smtClean="0"/>
              <a:t>9.4.2012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5BCEE-4D3B-4A58-AD8B-A7BCF9B1E04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67396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93014-0A34-492C-9C51-618A30F7CF0F}" type="datetimeFigureOut">
              <a:rPr lang="cs-CZ" smtClean="0"/>
              <a:t>9.4.2012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5BCEE-4D3B-4A58-AD8B-A7BCF9B1E04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38149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93014-0A34-492C-9C51-618A30F7CF0F}" type="datetimeFigureOut">
              <a:rPr lang="cs-CZ" smtClean="0"/>
              <a:t>9.4.2012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5BCEE-4D3B-4A58-AD8B-A7BCF9B1E04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46745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93014-0A34-492C-9C51-618A30F7CF0F}" type="datetimeFigureOut">
              <a:rPr lang="cs-CZ" smtClean="0"/>
              <a:t>9.4.2012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5BCEE-4D3B-4A58-AD8B-A7BCF9B1E04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57971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93014-0A34-492C-9C51-618A30F7CF0F}" type="datetimeFigureOut">
              <a:rPr lang="cs-CZ" smtClean="0"/>
              <a:t>9.4.2012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5BCEE-4D3B-4A58-AD8B-A7BCF9B1E04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8690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93014-0A34-492C-9C51-618A30F7CF0F}" type="datetimeFigureOut">
              <a:rPr lang="cs-CZ" smtClean="0"/>
              <a:t>9.4.2012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5BCEE-4D3B-4A58-AD8B-A7BCF9B1E04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08587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493014-0A34-492C-9C51-618A30F7CF0F}" type="datetimeFigureOut">
              <a:rPr lang="cs-CZ" smtClean="0"/>
              <a:t>9.4.2012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55BCEE-4D3B-4A58-AD8B-A7BCF9B1E04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69190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041160"/>
              </p:ext>
            </p:extLst>
          </p:nvPr>
        </p:nvGraphicFramePr>
        <p:xfrm>
          <a:off x="1665288" y="2414588"/>
          <a:ext cx="5813425" cy="2959546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2943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Jitka Havránková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VY_32_Inovace_3188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03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Ztracená písmenka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Abeceda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Český jazyk a literatura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Druhý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sadu, která slouží k procvičování abecedy.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Žáci si ověří, zda jsou schopni orientovat se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 abecedě.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37085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Ztracená písmenka</a:t>
            </a:r>
            <a:endParaRPr lang="cs-CZ" sz="7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9669878"/>
      </p:ext>
    </p:extLst>
  </p:cSld>
  <p:clrMapOvr>
    <a:masterClrMapping/>
  </p:clrMapOvr>
  <p:transition spd="slow">
    <p:fad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0669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Paní Abeceda šla s písmenky </a:t>
            </a:r>
            <a:br>
              <a:rPr lang="cs-CZ" sz="4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na procházku. Písmenka byla neposedná a každou chvíli se nějaké zatoulalo. </a:t>
            </a:r>
            <a:br>
              <a:rPr lang="cs-CZ" sz="4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Pomůžeš jí je  najít?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3134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Doplň chybějící písmeno.</a:t>
            </a:r>
            <a:endParaRPr lang="cs-CZ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72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 B C Č </a:t>
            </a:r>
            <a:r>
              <a:rPr lang="cs-CZ" sz="7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r>
              <a:rPr lang="cs-CZ" sz="72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Ď E F G H CH I J K L M N Ň O P Q R Ř S Š T Ť U V W X Y Z Ž</a:t>
            </a:r>
          </a:p>
          <a:p>
            <a:pPr marL="0" indent="0">
              <a:buNone/>
            </a:pP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8947941"/>
      </p:ext>
    </p:extLst>
  </p:cSld>
  <p:clrMapOvr>
    <a:masterClrMapping/>
  </p:clrMapOvr>
  <p:transition spd="slow">
    <p:push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72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 B C Č </a:t>
            </a:r>
            <a:r>
              <a:rPr lang="cs-CZ" sz="7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72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Ď E F G H CH I J K L M N Ň O P Q R Ř S Š T Ť U V W X Y Z Ž</a:t>
            </a:r>
          </a:p>
          <a:p>
            <a:pPr marL="0" indent="0">
              <a:buNone/>
            </a:pP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6984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/>
        <p:sndAc>
          <p:stSnd>
            <p:snd r:embed="rId2" name="applause.wav"/>
          </p:stSnd>
        </p:sndAc>
      </p:transition>
    </mc:Choice>
    <mc:Fallback xmlns="">
      <p:transition spd="slow">
        <p:fade/>
        <p:sndAc>
          <p:stSnd>
            <p:snd r:embed="rId3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Doplň chybějící písmeno.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7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A B C Č D Ď E F G H CH I J K </a:t>
            </a:r>
            <a:r>
              <a:rPr lang="cs-CZ" sz="7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r>
              <a:rPr lang="cs-CZ" sz="7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M N Ň O P Q R Ř S Š T Ť U V W X Y Z Ž</a:t>
            </a:r>
          </a:p>
          <a:p>
            <a:pPr marL="0" indent="0">
              <a:buNone/>
            </a:pP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6229136"/>
      </p:ext>
    </p:extLst>
  </p:cSld>
  <p:clrMapOvr>
    <a:masterClrMapping/>
  </p:clrMapOvr>
  <p:transition spd="slow">
    <p:push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91264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7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A B C Č D Ď E F G H CH I J K </a:t>
            </a:r>
            <a:r>
              <a:rPr lang="cs-CZ" sz="7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7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M N Ň O P Q R Ř S Š T Ť U V W X Y Z Ž</a:t>
            </a:r>
          </a:p>
          <a:p>
            <a:pPr marL="0" indent="0">
              <a:buNone/>
            </a:pP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270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/>
        <p:sndAc>
          <p:stSnd>
            <p:snd r:embed="rId2" name="applause.wav"/>
          </p:stSnd>
        </p:sndAc>
      </p:transition>
    </mc:Choice>
    <mc:Fallback xmlns="">
      <p:transition spd="slow">
        <p:fade/>
        <p:sndAc>
          <p:stSnd>
            <p:snd r:embed="rId3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Doplň chybějící písmeno.</a:t>
            </a:r>
            <a:endParaRPr lang="cs-CZ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7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A B C Č D Ď E F G H CH I J K L M N Ň O P  </a:t>
            </a:r>
            <a:r>
              <a:rPr lang="cs-CZ" sz="7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?  </a:t>
            </a:r>
            <a:r>
              <a:rPr lang="cs-CZ" sz="7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R Ř S Š T Ť U V W X Y Z Ž</a:t>
            </a:r>
          </a:p>
          <a:p>
            <a:pPr marL="0" indent="0">
              <a:buNone/>
            </a:pP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5957978"/>
      </p:ext>
    </p:extLst>
  </p:cSld>
  <p:clrMapOvr>
    <a:masterClrMapping/>
  </p:clrMapOvr>
  <p:transition spd="slow">
    <p:push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7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A B C Č D Ď E F G H CH I J K L M N Ň O P </a:t>
            </a:r>
            <a:r>
              <a:rPr lang="cs-CZ" sz="7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Q</a:t>
            </a:r>
            <a:r>
              <a:rPr lang="cs-CZ" sz="7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R Ř S Š T Ť U V W X Y Z Ž</a:t>
            </a:r>
          </a:p>
          <a:p>
            <a:pPr marL="0" indent="0">
              <a:buNone/>
            </a:pP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6768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/>
        <p:sndAc>
          <p:stSnd>
            <p:snd r:embed="rId2" name="applause.wav"/>
          </p:stSnd>
        </p:sndAc>
      </p:transition>
    </mc:Choice>
    <mc:Fallback xmlns="">
      <p:transition spd="slow">
        <p:fade/>
        <p:sndAc>
          <p:stSnd>
            <p:snd r:embed="rId3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Doplň chybějící písmeno.</a:t>
            </a:r>
            <a:endParaRPr lang="cs-CZ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A B C Č D Ď E F G H CH I J K L M N Ň O P Q R Ř S Š T Ť U V W X </a:t>
            </a:r>
            <a:r>
              <a:rPr lang="cs-CZ" sz="7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 Z Ž</a:t>
            </a:r>
          </a:p>
          <a:p>
            <a:pPr marL="0" indent="0">
              <a:buNone/>
            </a:pP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5957978"/>
      </p:ext>
    </p:extLst>
  </p:cSld>
  <p:clrMapOvr>
    <a:masterClrMapping/>
  </p:clrMapOvr>
  <p:transition spd="slow">
    <p:push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 </a:t>
            </a:r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A B C Č D Ď E F G H CH I J K L M N Ň O P Q R Ř S Š T Ť U V W X </a:t>
            </a:r>
            <a:r>
              <a:rPr lang="cs-CZ" sz="7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 Z Ž</a:t>
            </a:r>
          </a:p>
          <a:p>
            <a:pPr marL="0" indent="0">
              <a:buNone/>
            </a:pP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5957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/>
        <p:sndAc>
          <p:stSnd>
            <p:snd r:embed="rId2" name="applause.wav"/>
          </p:stSnd>
        </p:sndAc>
      </p:transition>
    </mc:Choice>
    <mc:Fallback xmlns="">
      <p:transition spd="slow">
        <p:fade/>
        <p:sndAc>
          <p:stSnd>
            <p:snd r:embed="rId3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628800"/>
            <a:ext cx="8229600" cy="2376264"/>
          </a:xfrm>
        </p:spPr>
        <p:txBody>
          <a:bodyPr>
            <a:noAutofit/>
          </a:bodyPr>
          <a:lstStyle/>
          <a:p>
            <a:r>
              <a:rPr lang="cs-CZ" sz="80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 najdeš ho teď?</a:t>
            </a:r>
            <a:endParaRPr lang="cs-CZ" sz="80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3443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push dir="u"/>
        <p:sndAc>
          <p:stSnd>
            <p:snd r:embed="rId2" name="drumroll.wav"/>
          </p:stSnd>
        </p:sndAc>
      </p:transition>
    </mc:Choice>
    <mc:Fallback xmlns="">
      <p:transition spd="slow">
        <p:push dir="u"/>
        <p:sndAc>
          <p:stSnd>
            <p:snd r:embed="rId3" name="drumroll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548680"/>
            <a:ext cx="8568952" cy="5760640"/>
          </a:xfrm>
        </p:spPr>
        <p:txBody>
          <a:bodyPr>
            <a:normAutofit fontScale="90000"/>
          </a:bodyPr>
          <a:lstStyle/>
          <a:p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O    E    H   W   J  </a:t>
            </a:r>
            <a:br>
              <a:rPr lang="cs-CZ" sz="7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    D    P   Ř    CH    T </a:t>
            </a:r>
            <a:br>
              <a:rPr lang="cs-CZ" sz="7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  B    N   F   </a:t>
            </a:r>
            <a:r>
              <a:rPr lang="cs-CZ" sz="73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? </a:t>
            </a:r>
            <a:r>
              <a:rPr lang="cs-CZ" sz="73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 Ť    L   Q   X     A   Y   Z   M  Š</a:t>
            </a:r>
            <a:br>
              <a:rPr lang="cs-CZ" sz="7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R    C   U   I   Ď     K</a:t>
            </a:r>
            <a:br>
              <a:rPr lang="cs-CZ" sz="7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V    G     S    Č     Ň</a:t>
            </a:r>
            <a:endParaRPr lang="cs-CZ" sz="72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825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sh dir="u"/>
        <p:sndAc>
          <p:stSnd>
            <p:snd r:embed="rId2" name="drumroll.wav"/>
          </p:stSnd>
        </p:sndAc>
      </p:transition>
    </mc:Choice>
    <mc:Fallback xmlns="">
      <p:transition spd="slow">
        <p:push dir="u"/>
        <p:sndAc>
          <p:stSnd>
            <p:snd r:embed="rId3" name="drumroll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20688"/>
            <a:ext cx="8568952" cy="6480720"/>
          </a:xfrm>
        </p:spPr>
        <p:txBody>
          <a:bodyPr>
            <a:normAutofit fontScale="90000"/>
          </a:bodyPr>
          <a:lstStyle/>
          <a:p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O    E    H   W   J  </a:t>
            </a:r>
            <a:br>
              <a:rPr lang="cs-CZ" sz="7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    D    P   Ř    CH    T </a:t>
            </a:r>
            <a:br>
              <a:rPr lang="cs-CZ" sz="7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  B    N   F  </a:t>
            </a:r>
            <a:r>
              <a:rPr lang="cs-CZ" sz="7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Ž</a:t>
            </a:r>
            <a:r>
              <a:rPr lang="cs-CZ" sz="73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73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 Ť    L   Q   X     A   Y    Z   M  Š</a:t>
            </a:r>
            <a:br>
              <a:rPr lang="cs-CZ" sz="7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R    C   U   I   Ď     K</a:t>
            </a:r>
            <a:br>
              <a:rPr lang="cs-CZ" sz="7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V    G     S    Č     Ň</a:t>
            </a:r>
            <a:br>
              <a:rPr lang="cs-CZ" sz="72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72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6968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drumroll.wav"/>
          </p:stSnd>
        </p:sndAc>
      </p:transition>
    </mc:Choice>
    <mc:Fallback xmlns="">
      <p:transition spd="slow">
        <p:fade/>
        <p:sndAc>
          <p:stSnd>
            <p:snd r:embed="rId3" name="drumroll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980728"/>
            <a:ext cx="6192688" cy="1800200"/>
          </a:xfrm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Jsi šikulka!</a:t>
            </a:r>
            <a:endParaRPr lang="cs-CZ" sz="88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3203848" y="2924944"/>
            <a:ext cx="2952328" cy="2664296"/>
          </a:xfrm>
          <a:prstGeom prst="smileyFac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2653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:sndAc>
          <p:stSnd>
            <p:snd r:embed="rId2" name="applause.wav"/>
          </p:stSnd>
        </p:sndAc>
      </p:transition>
    </mc:Choice>
    <mc:Fallback xmlns="">
      <p:transition spd="slow">
        <p:sndAc>
          <p:stSnd>
            <p:snd r:embed="rId3" name="applaus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80728"/>
            <a:ext cx="8229600" cy="2088232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Zdroje: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Archiv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autora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www.microsoft.office.com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9758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383</Words>
  <Application>Microsoft Office PowerPoint</Application>
  <PresentationFormat>Předvádění na obrazovce (4:3)</PresentationFormat>
  <Paragraphs>39</Paragraphs>
  <Slides>16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Ztracená písmenka</vt:lpstr>
      <vt:lpstr>Paní Abeceda šla s písmenky  na procházku. Písmenka byla neposedná a každou chvíli se nějaké zatoulalo.  Pomůžeš jí je  najít?</vt:lpstr>
      <vt:lpstr>Doplň chybějící písmeno.</vt:lpstr>
      <vt:lpstr>Prezentace aplikace PowerPoint</vt:lpstr>
      <vt:lpstr>Doplň chybějící písmeno.</vt:lpstr>
      <vt:lpstr>Prezentace aplikace PowerPoint</vt:lpstr>
      <vt:lpstr>Doplň chybějící písmeno.</vt:lpstr>
      <vt:lpstr>Prezentace aplikace PowerPoint</vt:lpstr>
      <vt:lpstr>Doplň chybějící písmeno.</vt:lpstr>
      <vt:lpstr>Prezentace aplikace PowerPoint</vt:lpstr>
      <vt:lpstr>A najdeš ho teď?</vt:lpstr>
      <vt:lpstr>O    E    H   W   J       D    P   Ř    CH    T    B    N   F   ?   Ť    L   Q   X     A   Y   Z   M  Š R    C   U   I   Ď     K V    G     S    Č     Ň</vt:lpstr>
      <vt:lpstr>O    E    H   W   J       D    P   Ř    CH    T    B    N   F  Ž   Ť    L   Q   X     A   Y    Z   M  Š R    C   U   I   Ď     K V    G     S    Č     Ň </vt:lpstr>
      <vt:lpstr>Jsi šikulka!</vt:lpstr>
      <vt:lpstr>Zdroje: Archiv autora www.microsoft.office.com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ZSTREBON</cp:lastModifiedBy>
  <cp:revision>19</cp:revision>
  <dcterms:created xsi:type="dcterms:W3CDTF">2011-10-02T09:45:19Z</dcterms:created>
  <dcterms:modified xsi:type="dcterms:W3CDTF">2012-04-09T21:51:06Z</dcterms:modified>
</cp:coreProperties>
</file>