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5" r:id="rId2"/>
    <p:sldId id="256" r:id="rId3"/>
    <p:sldId id="258" r:id="rId4"/>
    <p:sldId id="259" r:id="rId5"/>
    <p:sldId id="260" r:id="rId6"/>
    <p:sldId id="261" r:id="rId7"/>
    <p:sldId id="264" r:id="rId8"/>
    <p:sldId id="265" r:id="rId9"/>
    <p:sldId id="267" r:id="rId10"/>
    <p:sldId id="268" r:id="rId11"/>
    <p:sldId id="269" r:id="rId12"/>
    <p:sldId id="270" r:id="rId13"/>
    <p:sldId id="271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85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267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297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930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392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935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92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355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775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284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457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9DD49-7170-40CB-844A-FB15DDAD13B1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0AEDF3-2C26-4180-98BD-7C4B8988E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73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13" name="chimes.wav"/>
          </p:stSnd>
        </p:sndAc>
      </p:transition>
    </mc:Choice>
    <mc:Fallback>
      <p:transition spd="med">
        <p:fade/>
        <p:sndAc>
          <p:stSnd>
            <p:snd r:embed="rId13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0098422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VY_32_INOVACE_3260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Není čára jako čára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Druhy čar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seznamuje děti s druhy čar.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se setká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s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druhy čar, rozpoznává je a učí se je pojmenovat.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5888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Není čára jako čára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(Druhy čar)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490384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4084637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381681"/>
            <a:ext cx="3687763" cy="556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3726" y="980727"/>
            <a:ext cx="407987" cy="49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1713" y="980726"/>
            <a:ext cx="439737" cy="49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 12"/>
          <p:cNvSpPr/>
          <p:nvPr/>
        </p:nvSpPr>
        <p:spPr>
          <a:xfrm flipH="1">
            <a:off x="7598721" y="1275325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900" y="1628800"/>
            <a:ext cx="427037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vál 13"/>
          <p:cNvSpPr/>
          <p:nvPr/>
        </p:nvSpPr>
        <p:spPr>
          <a:xfrm>
            <a:off x="7210942" y="1272619"/>
            <a:ext cx="45719" cy="465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ový popisek 14"/>
          <p:cNvSpPr/>
          <p:nvPr/>
        </p:nvSpPr>
        <p:spPr>
          <a:xfrm rot="16200000">
            <a:off x="2531619" y="1197446"/>
            <a:ext cx="3337916" cy="3865663"/>
          </a:xfrm>
          <a:prstGeom prst="wedgeRoundRectCallout">
            <a:avLst>
              <a:gd name="adj1" fmla="val 38603"/>
              <a:gd name="adj2" fmla="val 73284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Ahoj, jsem čára a ukážu vám, 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jak se umím proměňovat.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312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>
          <a:xfrm>
            <a:off x="1948020" y="531702"/>
            <a:ext cx="6552728" cy="1457137"/>
          </a:xfrm>
          <a:prstGeom prst="wedgeRoundRectCallout">
            <a:avLst>
              <a:gd name="adj1" fmla="val -54662"/>
              <a:gd name="adj2" fmla="val 78534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Křivou čáru umí </a:t>
            </a:r>
            <a:r>
              <a:rPr lang="cs-CZ" sz="3200" b="1" dirty="0">
                <a:solidFill>
                  <a:schemeClr val="tx1"/>
                </a:solidFill>
              </a:rPr>
              <a:t>k</a:t>
            </a:r>
            <a:r>
              <a:rPr lang="cs-CZ" sz="3200" b="1" dirty="0" smtClean="0">
                <a:solidFill>
                  <a:schemeClr val="tx1"/>
                </a:solidFill>
              </a:rPr>
              <a:t>aždý  z vás.  Proměním se v kličky, kolečka či vlnky.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18313" y="2825015"/>
            <a:ext cx="6977933" cy="3040401"/>
          </a:xfrm>
          <a:custGeom>
            <a:avLst/>
            <a:gdLst>
              <a:gd name="connsiteX0" fmla="*/ 5142 w 6977933"/>
              <a:gd name="connsiteY0" fmla="*/ 2342730 h 3040401"/>
              <a:gd name="connsiteX1" fmla="*/ 143687 w 6977933"/>
              <a:gd name="connsiteY1" fmla="*/ 2799930 h 3040401"/>
              <a:gd name="connsiteX2" fmla="*/ 961105 w 6977933"/>
              <a:gd name="connsiteY2" fmla="*/ 3035458 h 3040401"/>
              <a:gd name="connsiteX3" fmla="*/ 1778523 w 6977933"/>
              <a:gd name="connsiteY3" fmla="*/ 2592112 h 3040401"/>
              <a:gd name="connsiteX4" fmla="*/ 1930923 w 6977933"/>
              <a:gd name="connsiteY4" fmla="*/ 1843967 h 3040401"/>
              <a:gd name="connsiteX5" fmla="*/ 1598414 w 6977933"/>
              <a:gd name="connsiteY5" fmla="*/ 1192803 h 3040401"/>
              <a:gd name="connsiteX6" fmla="*/ 947251 w 6977933"/>
              <a:gd name="connsiteY6" fmla="*/ 1040403 h 3040401"/>
              <a:gd name="connsiteX7" fmla="*/ 434632 w 6977933"/>
              <a:gd name="connsiteY7" fmla="*/ 1456040 h 3040401"/>
              <a:gd name="connsiteX8" fmla="*/ 462342 w 6977933"/>
              <a:gd name="connsiteY8" fmla="*/ 2287312 h 3040401"/>
              <a:gd name="connsiteX9" fmla="*/ 1196632 w 6977933"/>
              <a:gd name="connsiteY9" fmla="*/ 2841494 h 3040401"/>
              <a:gd name="connsiteX10" fmla="*/ 2304996 w 6977933"/>
              <a:gd name="connsiteY10" fmla="*/ 2896912 h 3040401"/>
              <a:gd name="connsiteX11" fmla="*/ 2623651 w 6977933"/>
              <a:gd name="connsiteY11" fmla="*/ 2024076 h 3040401"/>
              <a:gd name="connsiteX12" fmla="*/ 2679069 w 6977933"/>
              <a:gd name="connsiteY12" fmla="*/ 1386767 h 3040401"/>
              <a:gd name="connsiteX13" fmla="*/ 3080851 w 6977933"/>
              <a:gd name="connsiteY13" fmla="*/ 1331349 h 3040401"/>
              <a:gd name="connsiteX14" fmla="*/ 3247105 w 6977933"/>
              <a:gd name="connsiteY14" fmla="*/ 1954803 h 3040401"/>
              <a:gd name="connsiteX15" fmla="*/ 3496487 w 6977933"/>
              <a:gd name="connsiteY15" fmla="*/ 2869203 h 3040401"/>
              <a:gd name="connsiteX16" fmla="*/ 4133796 w 6977933"/>
              <a:gd name="connsiteY16" fmla="*/ 2813785 h 3040401"/>
              <a:gd name="connsiteX17" fmla="*/ 4216923 w 6977933"/>
              <a:gd name="connsiteY17" fmla="*/ 1788549 h 3040401"/>
              <a:gd name="connsiteX18" fmla="*/ 4272342 w 6977933"/>
              <a:gd name="connsiteY18" fmla="*/ 1359058 h 3040401"/>
              <a:gd name="connsiteX19" fmla="*/ 4604851 w 6977933"/>
              <a:gd name="connsiteY19" fmla="*/ 1386767 h 3040401"/>
              <a:gd name="connsiteX20" fmla="*/ 4895796 w 6977933"/>
              <a:gd name="connsiteY20" fmla="*/ 2301167 h 3040401"/>
              <a:gd name="connsiteX21" fmla="*/ 5879469 w 6977933"/>
              <a:gd name="connsiteY21" fmla="*/ 2342730 h 3040401"/>
              <a:gd name="connsiteX22" fmla="*/ 5463832 w 6977933"/>
              <a:gd name="connsiteY22" fmla="*/ 2051785 h 3040401"/>
              <a:gd name="connsiteX23" fmla="*/ 4826523 w 6977933"/>
              <a:gd name="connsiteY23" fmla="*/ 1206658 h 3040401"/>
              <a:gd name="connsiteX24" fmla="*/ 4937360 w 6977933"/>
              <a:gd name="connsiteY24" fmla="*/ 333821 h 3040401"/>
              <a:gd name="connsiteX25" fmla="*/ 5727069 w 6977933"/>
              <a:gd name="connsiteY25" fmla="*/ 1312 h 3040401"/>
              <a:gd name="connsiteX26" fmla="*/ 6572196 w 6977933"/>
              <a:gd name="connsiteY26" fmla="*/ 236840 h 3040401"/>
              <a:gd name="connsiteX27" fmla="*/ 6932414 w 6977933"/>
              <a:gd name="connsiteY27" fmla="*/ 694040 h 3040401"/>
              <a:gd name="connsiteX28" fmla="*/ 6821578 w 6977933"/>
              <a:gd name="connsiteY28" fmla="*/ 1705421 h 3040401"/>
              <a:gd name="connsiteX29" fmla="*/ 5574669 w 6977933"/>
              <a:gd name="connsiteY29" fmla="*/ 1719276 h 3040401"/>
              <a:gd name="connsiteX30" fmla="*/ 5062051 w 6977933"/>
              <a:gd name="connsiteY30" fmla="*/ 915712 h 3040401"/>
              <a:gd name="connsiteX31" fmla="*/ 5117469 w 6977933"/>
              <a:gd name="connsiteY31" fmla="*/ 167567 h 3040401"/>
              <a:gd name="connsiteX32" fmla="*/ 5117469 w 6977933"/>
              <a:gd name="connsiteY32" fmla="*/ 195276 h 3040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6977933" h="3040401">
                <a:moveTo>
                  <a:pt x="5142" y="2342730"/>
                </a:moveTo>
                <a:cubicBezTo>
                  <a:pt x="-5249" y="2513602"/>
                  <a:pt x="-15640" y="2684475"/>
                  <a:pt x="143687" y="2799930"/>
                </a:cubicBezTo>
                <a:cubicBezTo>
                  <a:pt x="303014" y="2915385"/>
                  <a:pt x="688632" y="3070094"/>
                  <a:pt x="961105" y="3035458"/>
                </a:cubicBezTo>
                <a:cubicBezTo>
                  <a:pt x="1233578" y="3000822"/>
                  <a:pt x="1616887" y="2790694"/>
                  <a:pt x="1778523" y="2592112"/>
                </a:cubicBezTo>
                <a:cubicBezTo>
                  <a:pt x="1940159" y="2393530"/>
                  <a:pt x="1960941" y="2077185"/>
                  <a:pt x="1930923" y="1843967"/>
                </a:cubicBezTo>
                <a:cubicBezTo>
                  <a:pt x="1900905" y="1610749"/>
                  <a:pt x="1762359" y="1326730"/>
                  <a:pt x="1598414" y="1192803"/>
                </a:cubicBezTo>
                <a:cubicBezTo>
                  <a:pt x="1434469" y="1058876"/>
                  <a:pt x="1141215" y="996530"/>
                  <a:pt x="947251" y="1040403"/>
                </a:cubicBezTo>
                <a:cubicBezTo>
                  <a:pt x="753287" y="1084276"/>
                  <a:pt x="515450" y="1248222"/>
                  <a:pt x="434632" y="1456040"/>
                </a:cubicBezTo>
                <a:cubicBezTo>
                  <a:pt x="353814" y="1663858"/>
                  <a:pt x="335342" y="2056403"/>
                  <a:pt x="462342" y="2287312"/>
                </a:cubicBezTo>
                <a:cubicBezTo>
                  <a:pt x="589342" y="2518221"/>
                  <a:pt x="889523" y="2739894"/>
                  <a:pt x="1196632" y="2841494"/>
                </a:cubicBezTo>
                <a:cubicBezTo>
                  <a:pt x="1503741" y="2943094"/>
                  <a:pt x="2067160" y="3033148"/>
                  <a:pt x="2304996" y="2896912"/>
                </a:cubicBezTo>
                <a:cubicBezTo>
                  <a:pt x="2542832" y="2760676"/>
                  <a:pt x="2561306" y="2275767"/>
                  <a:pt x="2623651" y="2024076"/>
                </a:cubicBezTo>
                <a:cubicBezTo>
                  <a:pt x="2685996" y="1772385"/>
                  <a:pt x="2602869" y="1502221"/>
                  <a:pt x="2679069" y="1386767"/>
                </a:cubicBezTo>
                <a:cubicBezTo>
                  <a:pt x="2755269" y="1271313"/>
                  <a:pt x="2986178" y="1236676"/>
                  <a:pt x="3080851" y="1331349"/>
                </a:cubicBezTo>
                <a:cubicBezTo>
                  <a:pt x="3175524" y="1426022"/>
                  <a:pt x="3177832" y="1698494"/>
                  <a:pt x="3247105" y="1954803"/>
                </a:cubicBezTo>
                <a:cubicBezTo>
                  <a:pt x="3316378" y="2211112"/>
                  <a:pt x="3348705" y="2726039"/>
                  <a:pt x="3496487" y="2869203"/>
                </a:cubicBezTo>
                <a:cubicBezTo>
                  <a:pt x="3644269" y="3012367"/>
                  <a:pt x="4013723" y="2993894"/>
                  <a:pt x="4133796" y="2813785"/>
                </a:cubicBezTo>
                <a:cubicBezTo>
                  <a:pt x="4253869" y="2633676"/>
                  <a:pt x="4193832" y="2031003"/>
                  <a:pt x="4216923" y="1788549"/>
                </a:cubicBezTo>
                <a:cubicBezTo>
                  <a:pt x="4240014" y="1546095"/>
                  <a:pt x="4207687" y="1426022"/>
                  <a:pt x="4272342" y="1359058"/>
                </a:cubicBezTo>
                <a:cubicBezTo>
                  <a:pt x="4336997" y="1292094"/>
                  <a:pt x="4500942" y="1229749"/>
                  <a:pt x="4604851" y="1386767"/>
                </a:cubicBezTo>
                <a:cubicBezTo>
                  <a:pt x="4708760" y="1543785"/>
                  <a:pt x="4683360" y="2141840"/>
                  <a:pt x="4895796" y="2301167"/>
                </a:cubicBezTo>
                <a:cubicBezTo>
                  <a:pt x="5108232" y="2460494"/>
                  <a:pt x="5784796" y="2384294"/>
                  <a:pt x="5879469" y="2342730"/>
                </a:cubicBezTo>
                <a:cubicBezTo>
                  <a:pt x="5974142" y="2301166"/>
                  <a:pt x="5639323" y="2241130"/>
                  <a:pt x="5463832" y="2051785"/>
                </a:cubicBezTo>
                <a:cubicBezTo>
                  <a:pt x="5288341" y="1862440"/>
                  <a:pt x="4914268" y="1492985"/>
                  <a:pt x="4826523" y="1206658"/>
                </a:cubicBezTo>
                <a:cubicBezTo>
                  <a:pt x="4738778" y="920331"/>
                  <a:pt x="4787269" y="534712"/>
                  <a:pt x="4937360" y="333821"/>
                </a:cubicBezTo>
                <a:cubicBezTo>
                  <a:pt x="5087451" y="132930"/>
                  <a:pt x="5454596" y="17475"/>
                  <a:pt x="5727069" y="1312"/>
                </a:cubicBezTo>
                <a:cubicBezTo>
                  <a:pt x="5999542" y="-14851"/>
                  <a:pt x="6371305" y="121385"/>
                  <a:pt x="6572196" y="236840"/>
                </a:cubicBezTo>
                <a:cubicBezTo>
                  <a:pt x="6773087" y="352295"/>
                  <a:pt x="6890850" y="449277"/>
                  <a:pt x="6932414" y="694040"/>
                </a:cubicBezTo>
                <a:cubicBezTo>
                  <a:pt x="6973978" y="938803"/>
                  <a:pt x="7047869" y="1534548"/>
                  <a:pt x="6821578" y="1705421"/>
                </a:cubicBezTo>
                <a:cubicBezTo>
                  <a:pt x="6595287" y="1876294"/>
                  <a:pt x="5867924" y="1850894"/>
                  <a:pt x="5574669" y="1719276"/>
                </a:cubicBezTo>
                <a:cubicBezTo>
                  <a:pt x="5281415" y="1587658"/>
                  <a:pt x="5138251" y="1174330"/>
                  <a:pt x="5062051" y="915712"/>
                </a:cubicBezTo>
                <a:cubicBezTo>
                  <a:pt x="4985851" y="657094"/>
                  <a:pt x="5108233" y="287640"/>
                  <a:pt x="5117469" y="167567"/>
                </a:cubicBezTo>
                <a:cubicBezTo>
                  <a:pt x="5126705" y="47494"/>
                  <a:pt x="5122087" y="121385"/>
                  <a:pt x="5117469" y="19527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5721927" y="2090291"/>
            <a:ext cx="2190540" cy="2567105"/>
          </a:xfrm>
          <a:custGeom>
            <a:avLst/>
            <a:gdLst>
              <a:gd name="connsiteX0" fmla="*/ 0 w 2190540"/>
              <a:gd name="connsiteY0" fmla="*/ 916145 h 2567105"/>
              <a:gd name="connsiteX1" fmla="*/ 138546 w 2190540"/>
              <a:gd name="connsiteY1" fmla="*/ 486654 h 2567105"/>
              <a:gd name="connsiteX2" fmla="*/ 498764 w 2190540"/>
              <a:gd name="connsiteY2" fmla="*/ 98727 h 2567105"/>
              <a:gd name="connsiteX3" fmla="*/ 1246909 w 2190540"/>
              <a:gd name="connsiteY3" fmla="*/ 15600 h 2567105"/>
              <a:gd name="connsiteX4" fmla="*/ 1925782 w 2190540"/>
              <a:gd name="connsiteY4" fmla="*/ 348109 h 2567105"/>
              <a:gd name="connsiteX5" fmla="*/ 2189018 w 2190540"/>
              <a:gd name="connsiteY5" fmla="*/ 1220945 h 2567105"/>
              <a:gd name="connsiteX6" fmla="*/ 1995055 w 2190540"/>
              <a:gd name="connsiteY6" fmla="*/ 2079927 h 2567105"/>
              <a:gd name="connsiteX7" fmla="*/ 1274618 w 2190540"/>
              <a:gd name="connsiteY7" fmla="*/ 2509418 h 2567105"/>
              <a:gd name="connsiteX8" fmla="*/ 692728 w 2190540"/>
              <a:gd name="connsiteY8" fmla="*/ 2550982 h 25671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90540" h="2567105">
                <a:moveTo>
                  <a:pt x="0" y="916145"/>
                </a:moveTo>
                <a:cubicBezTo>
                  <a:pt x="27709" y="769517"/>
                  <a:pt x="55419" y="622890"/>
                  <a:pt x="138546" y="486654"/>
                </a:cubicBezTo>
                <a:cubicBezTo>
                  <a:pt x="221673" y="350418"/>
                  <a:pt x="314037" y="177236"/>
                  <a:pt x="498764" y="98727"/>
                </a:cubicBezTo>
                <a:cubicBezTo>
                  <a:pt x="683491" y="20218"/>
                  <a:pt x="1009073" y="-25964"/>
                  <a:pt x="1246909" y="15600"/>
                </a:cubicBezTo>
                <a:cubicBezTo>
                  <a:pt x="1484745" y="57164"/>
                  <a:pt x="1768764" y="147218"/>
                  <a:pt x="1925782" y="348109"/>
                </a:cubicBezTo>
                <a:cubicBezTo>
                  <a:pt x="2082800" y="549000"/>
                  <a:pt x="2177473" y="932309"/>
                  <a:pt x="2189018" y="1220945"/>
                </a:cubicBezTo>
                <a:cubicBezTo>
                  <a:pt x="2200564" y="1509581"/>
                  <a:pt x="2147455" y="1865182"/>
                  <a:pt x="1995055" y="2079927"/>
                </a:cubicBezTo>
                <a:cubicBezTo>
                  <a:pt x="1842655" y="2294673"/>
                  <a:pt x="1491672" y="2430909"/>
                  <a:pt x="1274618" y="2509418"/>
                </a:cubicBezTo>
                <a:cubicBezTo>
                  <a:pt x="1057564" y="2587927"/>
                  <a:pt x="875146" y="2569454"/>
                  <a:pt x="692728" y="255098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ZSTREBON\AppData\Local\Microsoft\Windows\Temporary Internet Files\Content.IE5\3Q895MJ7\MC90044173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11575">
            <a:off x="351418" y="3723425"/>
            <a:ext cx="1773204" cy="177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24384" y="5697487"/>
            <a:ext cx="30920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křivá čára</a:t>
            </a:r>
            <a:endParaRPr lang="cs-CZ" sz="4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012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01 -0.11667 C -0.05052 -0.11227 -0.05972 -0.10764 -0.06475 -0.1 C -0.07048 -0.09051 -0.07517 -0.07917 -0.08003 -0.06782 C -0.08455 -0.05602 -0.08541 -0.04514 -0.08628 -0.03241 C -0.08836 -0.02153 -0.08836 -0.0088 -0.0842 0.00278 C -0.08246 0.01458 -0.07621 0.02546 -0.06892 0.03542 C -0.0625 0.04421 -0.05382 0.05278 -0.04427 0.05857 C -0.03628 0.06435 -0.02691 0.06782 -0.01701 0.0706 C -0.00729 0.07338 0.00295 0.07176 0.01146 0.06806 C 0.02101 0.06389 0.02882 0.05833 0.03525 0.04954 C 0.04132 0.04144 0.04584 0.0287 0.04931 0.01852 C 0.05261 0.00833 0.05521 -0.0044 0.05313 -0.0162 C 0.05157 -0.02731 0.04601 -0.03866 0.03768 -0.0463 C 0.02865 -0.05347 0.01771 -0.05417 0.01042 -0.05 C 0.0033 -0.04583 -0.00312 -0.0368 -0.00764 -0.025 C -0.01076 -0.01273 -0.01198 -0.00069 -0.01024 0.01042 C -0.00885 0.02176 -0.00989 0.02315 0.00209 0.04259 C 0.01372 0.06181 0.029 0.06458 0.03768 0.06921 C 0.04479 0.07245 0.05417 0.07245 0.06233 0.07245 C 0.075 0.07199 0.08525 0.06713 0.09271 0.06134 C 0.09983 0.05671 0.10469 0.04838 0.11164 0.03449 C 0.11684 0.02014 0.11927 0.01273 0.12257 0.00093 C 0.12552 -0.00995 0.12795 -0.02153 0.13073 -0.03241 " pathEditMode="relative" rAng="1097548" ptsTypes="fffffffffffffffffffffff">
                                      <p:cBhvr>
                                        <p:cTn id="6" dur="2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11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4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91 -0.0324 C 0.13994 -0.08889 0.15139 -0.14282 0.16876 -0.14097 C 0.18664 -0.13865 0.18994 -0.08287 0.19289 -0.02407 C 0.19532 0.04144 0.19757 0.10486 0.21893 0.10857 C 0.23716 0.10972 0.24827 0.04699 0.26042 -0.01597 C 0.26893 -0.07315 0.27935 -0.12824 0.29879 -0.12592 C 0.31459 -0.12268 0.31928 -0.06782 0.3224 -0.00926 C 0.32414 0.05625 0.32848 0.12107 0.34653 0.12292 C 0.36511 0.12454 0.38872 -0.00069 0.38837 -2.59259E-6 C 0.39896 -0.05879 0.40834 -0.11157 0.42761 -0.10995 C 0.44566 -0.10856 0.44792 -0.05347 0.44966 0.00625 C 0.45487 0.07153 0.45643 0.13565 0.47657 0.1375 C 0.49549 0.14005 0.50556 0.07778 0.51685 0.01459 C 0.52726 -0.04282 0.53785 -0.09791 0.5566 -0.09467 C 0.57344 -0.09236 0.57761 -0.0368 0.58073 0.02246 C 0.58264 0.08565 0.58646 0.15023 0.60417 0.15278 C 0.62431 0.1551 0.63455 0.09236 0.64792 0.02986 " pathEditMode="relative" rAng="305629" ptsTypes="fffffffffffffffff">
                                      <p:cBhvr>
                                        <p:cTn id="9" dur="3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99" y="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750"/>
                            </p:stCondLst>
                            <p:childTnLst>
                              <p:par>
                                <p:cTn id="11" presetID="4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4792 0.02986 C 0.60278 0.0581 0.54358 0.01666 0.51754 -0.06551 C 0.49115 -0.14352 0.50191 -0.23472 0.54636 -0.26204 C 0.58629 -0.28935 0.63993 -0.25648 0.66372 -0.18426 C 0.68559 -0.1176 0.67847 -0.0382 0.64045 -0.0132 C 0.60591 0.00995 0.5599 -0.0169 0.53872 -0.07847 C 0.52049 -0.13681 0.52691 -0.20232 0.55834 -0.22269 C 0.58698 -0.24121 0.62552 -0.22084 0.64184 -0.16968 C 0.6566 -0.12246 0.65347 -0.06968 0.62726 -0.05232 C 0.60452 -0.03773 0.57413 -0.05278 0.56025 -0.09236 C 0.55 -0.12894 0.55174 -0.17107 0.57118 -0.18357 C 0.58837 -0.19491 0.60972 -0.18496 0.61979 -0.15486 C 0.62882 -0.13241 0.62795 -0.10116 0.61476 -0.09306 C 0.60417 -0.08565 0.58924 -0.08843 0.58212 -0.10764 C 0.57865 -0.12222 0.57691 -0.1382 0.58351 -0.14422 C 0.58872 -0.14815 0.59427 -0.14815 0.59827 -0.14144 C 0.60018 -0.13866 0.60087 -0.13588 0.60139 -0.13172 " pathEditMode="relative" rAng="-6638389" ptsTypes="fffffffffffffffff">
                                      <p:cBhvr>
                                        <p:cTn id="12" dur="3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03" y="-1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90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>
          <a:xfrm>
            <a:off x="179512" y="404664"/>
            <a:ext cx="8568952" cy="1512168"/>
          </a:xfrm>
          <a:prstGeom prst="wedgeRoundRectCallout">
            <a:avLst>
              <a:gd name="adj1" fmla="val -39553"/>
              <a:gd name="adj2" fmla="val 7624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Když chci ale rovná, tedy přímá být, musím si kamaráda k sobě vzít. Víš kdo je ten můj kamarád?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ZSTREBON\AppData\Local\Microsoft\Windows\Temporary Internet Files\Content.IE5\PBK30UQE\MC9002327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602" y="2742445"/>
            <a:ext cx="2604380" cy="137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 rot="1062161" flipV="1">
            <a:off x="4595369" y="3258515"/>
            <a:ext cx="1080120" cy="15183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62358" y="2420829"/>
            <a:ext cx="23971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pravítko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9" name="Picture 3" descr="C:\Users\ZSTREBON\AppData\Local\Microsoft\Windows\Temporary Internet Files\Content.IE5\JM80PW4R\MP9003853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8712968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0809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STREBON\AppData\Local\Microsoft\Windows\Temporary Internet Files\Content.IE5\858KD3BM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98229">
            <a:off x="2619109" y="2596079"/>
            <a:ext cx="3188324" cy="313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STREBON\AppData\Local\Microsoft\Windows\Temporary Internet Files\Content.IE5\OLPJBJ3Z\MC9004417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84" y="2204864"/>
            <a:ext cx="1801511" cy="180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 flipV="1">
            <a:off x="2555776" y="3717032"/>
            <a:ext cx="295232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364088" y="4869160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přímá čára</a:t>
            </a:r>
            <a:endParaRPr lang="cs-CZ" sz="4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1475656" y="548680"/>
            <a:ext cx="6408712" cy="585356"/>
          </a:xfrm>
          <a:prstGeom prst="wedgeRoundRectCallout">
            <a:avLst>
              <a:gd name="adj1" fmla="val -47640"/>
              <a:gd name="adj2" fmla="val 112204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Podívej se, jak se to dělá.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852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85185E-6 L 0.31493 -1.85185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STREBON\AppData\Local\Microsoft\Windows\Temporary Internet Files\Content.IE5\858KD3BM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98229">
            <a:off x="642184" y="3227806"/>
            <a:ext cx="3188324" cy="313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 flipV="1">
            <a:off x="760182" y="4324463"/>
            <a:ext cx="295232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ZSTREBON\AppData\Local\Microsoft\Windows\Temporary Internet Files\Content.IE5\OLPJBJ3Z\MC9004417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11" y="2817733"/>
            <a:ext cx="1801511" cy="180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346" y="554966"/>
            <a:ext cx="6243637" cy="624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 flipV="1">
            <a:off x="3712510" y="2564903"/>
            <a:ext cx="2443666" cy="1759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3491879" y="5589240"/>
            <a:ext cx="498810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A vznikla </a:t>
            </a:r>
            <a:r>
              <a:rPr lang="cs-CZ" sz="4000" b="1" dirty="0" smtClean="0">
                <a:solidFill>
                  <a:srgbClr val="00B050"/>
                </a:solidFill>
              </a:rPr>
              <a:t>lomená čára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7174" name="Picture 6" descr="C:\Users\ZSTREBON\AppData\Local\Microsoft\Windows\Temporary Internet Files\Content.IE5\OLPJBJ3Z\MC9004417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63501">
            <a:off x="2752809" y="2434141"/>
            <a:ext cx="1823177" cy="182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344" y="261432"/>
            <a:ext cx="7620000" cy="157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5853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85185E-6 L 0.31493 -1.85185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-0.25 E" pathEditMode="relative" ptsTypes="">
                                      <p:cBhvr>
                                        <p:cTn id="27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516" y="1196362"/>
            <a:ext cx="407987" cy="49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020" y="1196361"/>
            <a:ext cx="439737" cy="49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 12"/>
          <p:cNvSpPr/>
          <p:nvPr/>
        </p:nvSpPr>
        <p:spPr>
          <a:xfrm flipH="1">
            <a:off x="3520169" y="144484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138019" y="1421579"/>
            <a:ext cx="45719" cy="465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ový popisek 1"/>
          <p:cNvSpPr/>
          <p:nvPr/>
        </p:nvSpPr>
        <p:spPr>
          <a:xfrm rot="5400000">
            <a:off x="4656599" y="1065329"/>
            <a:ext cx="3029520" cy="4722162"/>
          </a:xfrm>
          <a:prstGeom prst="wedgeRoundRectCallout">
            <a:avLst>
              <a:gd name="adj1" fmla="val -46175"/>
              <a:gd name="adj2" fmla="val 5669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Teď už víte, že mě můžete potkat ve třech podobách.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374538" y="740508"/>
            <a:ext cx="3003931" cy="5549456"/>
          </a:xfrm>
          <a:custGeom>
            <a:avLst/>
            <a:gdLst>
              <a:gd name="connsiteX0" fmla="*/ 318189 w 3003931"/>
              <a:gd name="connsiteY0" fmla="*/ 5549456 h 5549456"/>
              <a:gd name="connsiteX1" fmla="*/ 345898 w 3003931"/>
              <a:gd name="connsiteY1" fmla="*/ 3429710 h 5549456"/>
              <a:gd name="connsiteX2" fmla="*/ 775389 w 3003931"/>
              <a:gd name="connsiteY2" fmla="*/ 2861674 h 5549456"/>
              <a:gd name="connsiteX3" fmla="*/ 1537389 w 3003931"/>
              <a:gd name="connsiteY3" fmla="*/ 3055637 h 5549456"/>
              <a:gd name="connsiteX4" fmla="*/ 1675935 w 3003931"/>
              <a:gd name="connsiteY4" fmla="*/ 3956183 h 5549456"/>
              <a:gd name="connsiteX5" fmla="*/ 858517 w 3003931"/>
              <a:gd name="connsiteY5" fmla="*/ 4302547 h 5549456"/>
              <a:gd name="connsiteX6" fmla="*/ 54953 w 3003931"/>
              <a:gd name="connsiteY6" fmla="*/ 3595965 h 5549456"/>
              <a:gd name="connsiteX7" fmla="*/ 124226 w 3003931"/>
              <a:gd name="connsiteY7" fmla="*/ 2736983 h 5549456"/>
              <a:gd name="connsiteX8" fmla="*/ 553717 w 3003931"/>
              <a:gd name="connsiteY8" fmla="*/ 2238219 h 5549456"/>
              <a:gd name="connsiteX9" fmla="*/ 1329571 w 3003931"/>
              <a:gd name="connsiteY9" fmla="*/ 1587056 h 5549456"/>
              <a:gd name="connsiteX10" fmla="*/ 1634371 w 3003931"/>
              <a:gd name="connsiteY10" fmla="*/ 977456 h 5549456"/>
              <a:gd name="connsiteX11" fmla="*/ 1495826 w 3003931"/>
              <a:gd name="connsiteY11" fmla="*/ 409419 h 5549456"/>
              <a:gd name="connsiteX12" fmla="*/ 955498 w 3003931"/>
              <a:gd name="connsiteY12" fmla="*/ 423274 h 5549456"/>
              <a:gd name="connsiteX13" fmla="*/ 622989 w 3003931"/>
              <a:gd name="connsiteY13" fmla="*/ 1102147 h 5549456"/>
              <a:gd name="connsiteX14" fmla="*/ 622989 w 3003931"/>
              <a:gd name="connsiteY14" fmla="*/ 2002692 h 5549456"/>
              <a:gd name="connsiteX15" fmla="*/ 858517 w 3003931"/>
              <a:gd name="connsiteY15" fmla="*/ 2584583 h 5549456"/>
              <a:gd name="connsiteX16" fmla="*/ 1177171 w 3003931"/>
              <a:gd name="connsiteY16" fmla="*/ 3124910 h 5549456"/>
              <a:gd name="connsiteX17" fmla="*/ 1675935 w 3003931"/>
              <a:gd name="connsiteY17" fmla="*/ 3485128 h 5549456"/>
              <a:gd name="connsiteX18" fmla="*/ 2410226 w 3003931"/>
              <a:gd name="connsiteY18" fmla="*/ 3152619 h 5549456"/>
              <a:gd name="connsiteX19" fmla="*/ 2521062 w 3003931"/>
              <a:gd name="connsiteY19" fmla="*/ 1933419 h 5549456"/>
              <a:gd name="connsiteX20" fmla="*/ 2036153 w 3003931"/>
              <a:gd name="connsiteY20" fmla="*/ 1046728 h 5549456"/>
              <a:gd name="connsiteX21" fmla="*/ 2063862 w 3003931"/>
              <a:gd name="connsiteY21" fmla="*/ 340147 h 5549456"/>
              <a:gd name="connsiteX22" fmla="*/ 2534917 w 3003931"/>
              <a:gd name="connsiteY22" fmla="*/ 7637 h 5549456"/>
              <a:gd name="connsiteX23" fmla="*/ 2978262 w 3003931"/>
              <a:gd name="connsiteY23" fmla="*/ 160037 h 5549456"/>
              <a:gd name="connsiteX24" fmla="*/ 2950553 w 3003931"/>
              <a:gd name="connsiteY24" fmla="*/ 741928 h 5549456"/>
              <a:gd name="connsiteX25" fmla="*/ 2950553 w 3003931"/>
              <a:gd name="connsiteY25" fmla="*/ 1573201 h 5549456"/>
              <a:gd name="connsiteX26" fmla="*/ 2950553 w 3003931"/>
              <a:gd name="connsiteY26" fmla="*/ 1587056 h 5549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003931" h="5549456">
                <a:moveTo>
                  <a:pt x="318189" y="5549456"/>
                </a:moveTo>
                <a:cubicBezTo>
                  <a:pt x="293943" y="4713565"/>
                  <a:pt x="269698" y="3877674"/>
                  <a:pt x="345898" y="3429710"/>
                </a:cubicBezTo>
                <a:cubicBezTo>
                  <a:pt x="422098" y="2981746"/>
                  <a:pt x="576807" y="2924019"/>
                  <a:pt x="775389" y="2861674"/>
                </a:cubicBezTo>
                <a:cubicBezTo>
                  <a:pt x="973971" y="2799328"/>
                  <a:pt x="1387298" y="2873219"/>
                  <a:pt x="1537389" y="3055637"/>
                </a:cubicBezTo>
                <a:cubicBezTo>
                  <a:pt x="1687480" y="3238055"/>
                  <a:pt x="1789080" y="3748365"/>
                  <a:pt x="1675935" y="3956183"/>
                </a:cubicBezTo>
                <a:cubicBezTo>
                  <a:pt x="1562790" y="4164001"/>
                  <a:pt x="1128681" y="4362583"/>
                  <a:pt x="858517" y="4302547"/>
                </a:cubicBezTo>
                <a:cubicBezTo>
                  <a:pt x="588353" y="4242511"/>
                  <a:pt x="177335" y="3856892"/>
                  <a:pt x="54953" y="3595965"/>
                </a:cubicBezTo>
                <a:cubicBezTo>
                  <a:pt x="-67429" y="3335038"/>
                  <a:pt x="41099" y="2963274"/>
                  <a:pt x="124226" y="2736983"/>
                </a:cubicBezTo>
                <a:cubicBezTo>
                  <a:pt x="207353" y="2510692"/>
                  <a:pt x="352826" y="2429873"/>
                  <a:pt x="553717" y="2238219"/>
                </a:cubicBezTo>
                <a:cubicBezTo>
                  <a:pt x="754608" y="2046564"/>
                  <a:pt x="1149462" y="1797183"/>
                  <a:pt x="1329571" y="1587056"/>
                </a:cubicBezTo>
                <a:cubicBezTo>
                  <a:pt x="1509680" y="1376929"/>
                  <a:pt x="1606662" y="1173729"/>
                  <a:pt x="1634371" y="977456"/>
                </a:cubicBezTo>
                <a:cubicBezTo>
                  <a:pt x="1662080" y="781183"/>
                  <a:pt x="1608971" y="501783"/>
                  <a:pt x="1495826" y="409419"/>
                </a:cubicBezTo>
                <a:cubicBezTo>
                  <a:pt x="1382681" y="317055"/>
                  <a:pt x="1100971" y="307819"/>
                  <a:pt x="955498" y="423274"/>
                </a:cubicBezTo>
                <a:cubicBezTo>
                  <a:pt x="810025" y="538729"/>
                  <a:pt x="678407" y="838911"/>
                  <a:pt x="622989" y="1102147"/>
                </a:cubicBezTo>
                <a:cubicBezTo>
                  <a:pt x="567571" y="1365383"/>
                  <a:pt x="583734" y="1755619"/>
                  <a:pt x="622989" y="2002692"/>
                </a:cubicBezTo>
                <a:cubicBezTo>
                  <a:pt x="662244" y="2249765"/>
                  <a:pt x="766153" y="2397547"/>
                  <a:pt x="858517" y="2584583"/>
                </a:cubicBezTo>
                <a:cubicBezTo>
                  <a:pt x="950881" y="2771619"/>
                  <a:pt x="1040935" y="2974819"/>
                  <a:pt x="1177171" y="3124910"/>
                </a:cubicBezTo>
                <a:cubicBezTo>
                  <a:pt x="1313407" y="3275001"/>
                  <a:pt x="1470426" y="3480510"/>
                  <a:pt x="1675935" y="3485128"/>
                </a:cubicBezTo>
                <a:cubicBezTo>
                  <a:pt x="1881444" y="3489746"/>
                  <a:pt x="2269372" y="3411237"/>
                  <a:pt x="2410226" y="3152619"/>
                </a:cubicBezTo>
                <a:cubicBezTo>
                  <a:pt x="2551081" y="2894001"/>
                  <a:pt x="2583407" y="2284401"/>
                  <a:pt x="2521062" y="1933419"/>
                </a:cubicBezTo>
                <a:cubicBezTo>
                  <a:pt x="2458717" y="1582437"/>
                  <a:pt x="2112353" y="1312273"/>
                  <a:pt x="2036153" y="1046728"/>
                </a:cubicBezTo>
                <a:cubicBezTo>
                  <a:pt x="1959953" y="781183"/>
                  <a:pt x="1980735" y="513329"/>
                  <a:pt x="2063862" y="340147"/>
                </a:cubicBezTo>
                <a:cubicBezTo>
                  <a:pt x="2146989" y="166965"/>
                  <a:pt x="2382517" y="37655"/>
                  <a:pt x="2534917" y="7637"/>
                </a:cubicBezTo>
                <a:cubicBezTo>
                  <a:pt x="2687317" y="-22381"/>
                  <a:pt x="2908989" y="37655"/>
                  <a:pt x="2978262" y="160037"/>
                </a:cubicBezTo>
                <a:cubicBezTo>
                  <a:pt x="3047535" y="282419"/>
                  <a:pt x="2955171" y="506401"/>
                  <a:pt x="2950553" y="741928"/>
                </a:cubicBezTo>
                <a:cubicBezTo>
                  <a:pt x="2945935" y="977455"/>
                  <a:pt x="2950553" y="1573201"/>
                  <a:pt x="2950553" y="1573201"/>
                </a:cubicBezTo>
                <a:lnTo>
                  <a:pt x="2950553" y="158705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501" y="1823005"/>
            <a:ext cx="427037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757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3923928" y="404664"/>
            <a:ext cx="4896544" cy="2627661"/>
          </a:xfrm>
          <a:prstGeom prst="wedgeRoundRectCallout">
            <a:avLst>
              <a:gd name="adj1" fmla="val -62049"/>
              <a:gd name="adj2" fmla="val -45893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Křivá čára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4179119" y="548678"/>
            <a:ext cx="4046756" cy="2075151"/>
          </a:xfrm>
          <a:custGeom>
            <a:avLst/>
            <a:gdLst>
              <a:gd name="connsiteX0" fmla="*/ 0 w 4046756"/>
              <a:gd name="connsiteY0" fmla="*/ 1547318 h 2075151"/>
              <a:gd name="connsiteX1" fmla="*/ 623455 w 4046756"/>
              <a:gd name="connsiteY1" fmla="*/ 2073791 h 2075151"/>
              <a:gd name="connsiteX2" fmla="*/ 983673 w 4046756"/>
              <a:gd name="connsiteY2" fmla="*/ 1408773 h 2075151"/>
              <a:gd name="connsiteX3" fmla="*/ 1690255 w 4046756"/>
              <a:gd name="connsiteY3" fmla="*/ 993136 h 2075151"/>
              <a:gd name="connsiteX4" fmla="*/ 2133600 w 4046756"/>
              <a:gd name="connsiteY4" fmla="*/ 1962955 h 2075151"/>
              <a:gd name="connsiteX5" fmla="*/ 1593273 w 4046756"/>
              <a:gd name="connsiteY5" fmla="*/ 1962955 h 2075151"/>
              <a:gd name="connsiteX6" fmla="*/ 2410691 w 4046756"/>
              <a:gd name="connsiteY6" fmla="*/ 1214809 h 2075151"/>
              <a:gd name="connsiteX7" fmla="*/ 3034146 w 4046756"/>
              <a:gd name="connsiteY7" fmla="*/ 203427 h 2075151"/>
              <a:gd name="connsiteX8" fmla="*/ 2452255 w 4046756"/>
              <a:gd name="connsiteY8" fmla="*/ 78736 h 2075151"/>
              <a:gd name="connsiteX9" fmla="*/ 2673928 w 4046756"/>
              <a:gd name="connsiteY9" fmla="*/ 1131682 h 2075151"/>
              <a:gd name="connsiteX10" fmla="*/ 2715491 w 4046756"/>
              <a:gd name="connsiteY10" fmla="*/ 1367209 h 2075151"/>
              <a:gd name="connsiteX11" fmla="*/ 2881746 w 4046756"/>
              <a:gd name="connsiteY11" fmla="*/ 2032227 h 2075151"/>
              <a:gd name="connsiteX12" fmla="*/ 3477491 w 4046756"/>
              <a:gd name="connsiteY12" fmla="*/ 1907536 h 2075151"/>
              <a:gd name="connsiteX13" fmla="*/ 3976255 w 4046756"/>
              <a:gd name="connsiteY13" fmla="*/ 1672009 h 2075151"/>
              <a:gd name="connsiteX14" fmla="*/ 4031673 w 4046756"/>
              <a:gd name="connsiteY14" fmla="*/ 1630446 h 2075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46756" h="2075151">
                <a:moveTo>
                  <a:pt x="0" y="1547318"/>
                </a:moveTo>
                <a:cubicBezTo>
                  <a:pt x="229754" y="1822100"/>
                  <a:pt x="459509" y="2096882"/>
                  <a:pt x="623455" y="2073791"/>
                </a:cubicBezTo>
                <a:cubicBezTo>
                  <a:pt x="787401" y="2050700"/>
                  <a:pt x="805873" y="1588882"/>
                  <a:pt x="983673" y="1408773"/>
                </a:cubicBezTo>
                <a:cubicBezTo>
                  <a:pt x="1161473" y="1228664"/>
                  <a:pt x="1498601" y="900772"/>
                  <a:pt x="1690255" y="993136"/>
                </a:cubicBezTo>
                <a:cubicBezTo>
                  <a:pt x="1881910" y="1085500"/>
                  <a:pt x="2149764" y="1801319"/>
                  <a:pt x="2133600" y="1962955"/>
                </a:cubicBezTo>
                <a:cubicBezTo>
                  <a:pt x="2117436" y="2124591"/>
                  <a:pt x="1547091" y="2087646"/>
                  <a:pt x="1593273" y="1962955"/>
                </a:cubicBezTo>
                <a:cubicBezTo>
                  <a:pt x="1639455" y="1838264"/>
                  <a:pt x="2170546" y="1508064"/>
                  <a:pt x="2410691" y="1214809"/>
                </a:cubicBezTo>
                <a:cubicBezTo>
                  <a:pt x="2650836" y="921554"/>
                  <a:pt x="3027219" y="392773"/>
                  <a:pt x="3034146" y="203427"/>
                </a:cubicBezTo>
                <a:cubicBezTo>
                  <a:pt x="3041073" y="14081"/>
                  <a:pt x="2512291" y="-75973"/>
                  <a:pt x="2452255" y="78736"/>
                </a:cubicBezTo>
                <a:cubicBezTo>
                  <a:pt x="2392219" y="233445"/>
                  <a:pt x="2630055" y="916937"/>
                  <a:pt x="2673928" y="1131682"/>
                </a:cubicBezTo>
                <a:cubicBezTo>
                  <a:pt x="2717801" y="1346427"/>
                  <a:pt x="2680855" y="1217118"/>
                  <a:pt x="2715491" y="1367209"/>
                </a:cubicBezTo>
                <a:cubicBezTo>
                  <a:pt x="2750127" y="1517300"/>
                  <a:pt x="2754746" y="1942172"/>
                  <a:pt x="2881746" y="2032227"/>
                </a:cubicBezTo>
                <a:cubicBezTo>
                  <a:pt x="3008746" y="2122282"/>
                  <a:pt x="3295073" y="1967572"/>
                  <a:pt x="3477491" y="1907536"/>
                </a:cubicBezTo>
                <a:cubicBezTo>
                  <a:pt x="3659909" y="1847500"/>
                  <a:pt x="3883891" y="1718191"/>
                  <a:pt x="3976255" y="1672009"/>
                </a:cubicBezTo>
                <a:cubicBezTo>
                  <a:pt x="4068619" y="1625827"/>
                  <a:pt x="4050146" y="1628136"/>
                  <a:pt x="4031673" y="1630446"/>
                </a:cubicBezTo>
              </a:path>
            </a:pathLst>
          </a:cu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ový popisek 3"/>
          <p:cNvSpPr/>
          <p:nvPr/>
        </p:nvSpPr>
        <p:spPr>
          <a:xfrm rot="5400000">
            <a:off x="-228968" y="2644367"/>
            <a:ext cx="4469076" cy="3076052"/>
          </a:xfrm>
          <a:prstGeom prst="wedgeRoundRectCallout">
            <a:avLst>
              <a:gd name="adj1" fmla="val -75714"/>
              <a:gd name="adj2" fmla="val -20147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t"/>
          <a:lstStyle/>
          <a:p>
            <a:r>
              <a:rPr lang="cs-CZ" sz="4000" b="1" dirty="0" smtClean="0"/>
              <a:t>Přímá čára</a:t>
            </a:r>
            <a:endParaRPr lang="cs-CZ" sz="4000" b="1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971600" y="2958257"/>
            <a:ext cx="2124236" cy="2630983"/>
          </a:xfrm>
          <a:prstGeom prst="line">
            <a:avLst/>
          </a:prstGeom>
          <a:ln w="444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ový popisek 7"/>
          <p:cNvSpPr/>
          <p:nvPr/>
        </p:nvSpPr>
        <p:spPr>
          <a:xfrm>
            <a:off x="4355838" y="3539789"/>
            <a:ext cx="4497337" cy="2808312"/>
          </a:xfrm>
          <a:prstGeom prst="wedgeRoundRectCallout">
            <a:avLst>
              <a:gd name="adj1" fmla="val -63147"/>
              <a:gd name="adj2" fmla="val -55760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4000" b="1" dirty="0" smtClean="0"/>
              <a:t>Lomená čára</a:t>
            </a:r>
            <a:endParaRPr lang="cs-CZ" sz="4000" b="1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788024" y="4943945"/>
            <a:ext cx="914400" cy="933327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702424" y="4943945"/>
            <a:ext cx="902082" cy="1077343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604506" y="4182393"/>
            <a:ext cx="1621369" cy="1838895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548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5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4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Jaká je tato čára?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6807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křivá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1784447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přímá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1776807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lomená</a:t>
            </a:r>
            <a:endParaRPr lang="cs-CZ" sz="4000" b="1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187624" y="3212976"/>
            <a:ext cx="5472608" cy="1224136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6792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 tato?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6807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křivá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1784447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přímá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1776807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lomená</a:t>
            </a:r>
            <a:endParaRPr lang="cs-CZ" sz="4000" b="1" dirty="0"/>
          </a:p>
        </p:txBody>
      </p:sp>
      <p:sp>
        <p:nvSpPr>
          <p:cNvPr id="3" name="Volný tvar 2"/>
          <p:cNvSpPr/>
          <p:nvPr/>
        </p:nvSpPr>
        <p:spPr>
          <a:xfrm>
            <a:off x="831273" y="2827202"/>
            <a:ext cx="7670916" cy="2956932"/>
          </a:xfrm>
          <a:custGeom>
            <a:avLst/>
            <a:gdLst>
              <a:gd name="connsiteX0" fmla="*/ 0 w 7670916"/>
              <a:gd name="connsiteY0" fmla="*/ 1467707 h 2956932"/>
              <a:gd name="connsiteX1" fmla="*/ 2202872 w 7670916"/>
              <a:gd name="connsiteY1" fmla="*/ 2839307 h 2956932"/>
              <a:gd name="connsiteX2" fmla="*/ 3491345 w 7670916"/>
              <a:gd name="connsiteY2" fmla="*/ 1827925 h 2956932"/>
              <a:gd name="connsiteX3" fmla="*/ 3699163 w 7670916"/>
              <a:gd name="connsiteY3" fmla="*/ 539453 h 2956932"/>
              <a:gd name="connsiteX4" fmla="*/ 4946072 w 7670916"/>
              <a:gd name="connsiteY4" fmla="*/ 567162 h 2956932"/>
              <a:gd name="connsiteX5" fmla="*/ 5375563 w 7670916"/>
              <a:gd name="connsiteY5" fmla="*/ 2465234 h 2956932"/>
              <a:gd name="connsiteX6" fmla="*/ 4294909 w 7670916"/>
              <a:gd name="connsiteY6" fmla="*/ 2950143 h 2956932"/>
              <a:gd name="connsiteX7" fmla="*/ 2895600 w 7670916"/>
              <a:gd name="connsiteY7" fmla="*/ 2229707 h 2956932"/>
              <a:gd name="connsiteX8" fmla="*/ 2978727 w 7670916"/>
              <a:gd name="connsiteY8" fmla="*/ 1453853 h 2956932"/>
              <a:gd name="connsiteX9" fmla="*/ 4239491 w 7670916"/>
              <a:gd name="connsiteY9" fmla="*/ 1398434 h 2956932"/>
              <a:gd name="connsiteX10" fmla="*/ 6622472 w 7670916"/>
              <a:gd name="connsiteY10" fmla="*/ 1439998 h 2956932"/>
              <a:gd name="connsiteX11" fmla="*/ 7536872 w 7670916"/>
              <a:gd name="connsiteY11" fmla="*/ 165380 h 2956932"/>
              <a:gd name="connsiteX12" fmla="*/ 7647709 w 7670916"/>
              <a:gd name="connsiteY12" fmla="*/ 54543 h 295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70916" h="2956932">
                <a:moveTo>
                  <a:pt x="0" y="1467707"/>
                </a:moveTo>
                <a:cubicBezTo>
                  <a:pt x="810490" y="2123489"/>
                  <a:pt x="1620981" y="2779271"/>
                  <a:pt x="2202872" y="2839307"/>
                </a:cubicBezTo>
                <a:cubicBezTo>
                  <a:pt x="2784763" y="2899343"/>
                  <a:pt x="3241963" y="2211234"/>
                  <a:pt x="3491345" y="1827925"/>
                </a:cubicBezTo>
                <a:cubicBezTo>
                  <a:pt x="3740727" y="1444616"/>
                  <a:pt x="3456709" y="749580"/>
                  <a:pt x="3699163" y="539453"/>
                </a:cubicBezTo>
                <a:cubicBezTo>
                  <a:pt x="3941618" y="329326"/>
                  <a:pt x="4666672" y="246198"/>
                  <a:pt x="4946072" y="567162"/>
                </a:cubicBezTo>
                <a:cubicBezTo>
                  <a:pt x="5225472" y="888125"/>
                  <a:pt x="5484090" y="2068071"/>
                  <a:pt x="5375563" y="2465234"/>
                </a:cubicBezTo>
                <a:cubicBezTo>
                  <a:pt x="5267036" y="2862397"/>
                  <a:pt x="4708236" y="2989398"/>
                  <a:pt x="4294909" y="2950143"/>
                </a:cubicBezTo>
                <a:cubicBezTo>
                  <a:pt x="3881582" y="2910889"/>
                  <a:pt x="3114964" y="2479089"/>
                  <a:pt x="2895600" y="2229707"/>
                </a:cubicBezTo>
                <a:cubicBezTo>
                  <a:pt x="2676236" y="1980325"/>
                  <a:pt x="2754745" y="1592398"/>
                  <a:pt x="2978727" y="1453853"/>
                </a:cubicBezTo>
                <a:cubicBezTo>
                  <a:pt x="3202709" y="1315308"/>
                  <a:pt x="3632200" y="1400743"/>
                  <a:pt x="4239491" y="1398434"/>
                </a:cubicBezTo>
                <a:cubicBezTo>
                  <a:pt x="4846782" y="1396125"/>
                  <a:pt x="6072909" y="1645507"/>
                  <a:pt x="6622472" y="1439998"/>
                </a:cubicBezTo>
                <a:cubicBezTo>
                  <a:pt x="7172035" y="1234489"/>
                  <a:pt x="7365999" y="396289"/>
                  <a:pt x="7536872" y="165380"/>
                </a:cubicBezTo>
                <a:cubicBezTo>
                  <a:pt x="7707745" y="-65529"/>
                  <a:pt x="7677727" y="-5493"/>
                  <a:pt x="7647709" y="54543"/>
                </a:cubicBezTo>
              </a:path>
            </a:pathLst>
          </a:custGeom>
          <a:noFill/>
          <a:ln w="412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094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 tato?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6807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křivá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1784447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přímá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1776807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lomená</a:t>
            </a:r>
            <a:endParaRPr lang="cs-CZ" sz="4000" b="1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259632" y="3140968"/>
            <a:ext cx="1080120" cy="2016224"/>
          </a:xfrm>
          <a:prstGeom prst="line">
            <a:avLst/>
          </a:prstGeom>
          <a:ln w="254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339752" y="3140968"/>
            <a:ext cx="936104" cy="1080120"/>
          </a:xfrm>
          <a:prstGeom prst="line">
            <a:avLst/>
          </a:prstGeom>
          <a:ln w="317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275856" y="3140968"/>
            <a:ext cx="936104" cy="1080120"/>
          </a:xfrm>
          <a:prstGeom prst="line">
            <a:avLst/>
          </a:prstGeom>
          <a:ln w="317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211960" y="3140968"/>
            <a:ext cx="1296144" cy="2016224"/>
          </a:xfrm>
          <a:prstGeom prst="line">
            <a:avLst/>
          </a:prstGeom>
          <a:ln w="317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0060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921451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Doplň správný název čáry.</a:t>
            </a:r>
            <a:endParaRPr lang="cs-CZ" sz="40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060848"/>
            <a:ext cx="2808312" cy="1094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2564904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křivá čára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35139">
            <a:off x="329017" y="3606276"/>
            <a:ext cx="3166765" cy="877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ravoúhlá spojnice 6"/>
          <p:cNvCxnSpPr/>
          <p:nvPr/>
        </p:nvCxnSpPr>
        <p:spPr>
          <a:xfrm>
            <a:off x="971600" y="5157192"/>
            <a:ext cx="1800200" cy="1152128"/>
          </a:xfrm>
          <a:prstGeom prst="bentConnector3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771800" y="5380861"/>
            <a:ext cx="1080120" cy="928459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004048" y="4044890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přímá čára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5517232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lomená čára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534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516" y="1196362"/>
            <a:ext cx="407987" cy="49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510" y="1196361"/>
            <a:ext cx="439737" cy="49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 12"/>
          <p:cNvSpPr/>
          <p:nvPr/>
        </p:nvSpPr>
        <p:spPr>
          <a:xfrm flipH="1">
            <a:off x="3520169" y="144484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138019" y="1421579"/>
            <a:ext cx="45719" cy="465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ový popisek 1"/>
          <p:cNvSpPr/>
          <p:nvPr/>
        </p:nvSpPr>
        <p:spPr>
          <a:xfrm rot="5400000">
            <a:off x="4656599" y="1065329"/>
            <a:ext cx="3029520" cy="4722162"/>
          </a:xfrm>
          <a:prstGeom prst="wedgeRoundRectCallout">
            <a:avLst>
              <a:gd name="adj1" fmla="val -46175"/>
              <a:gd name="adj2" fmla="val 5669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Od teď už víš, jak se jmenuju. </a:t>
            </a:r>
            <a:r>
              <a:rPr lang="cs-CZ" sz="4000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1273580" y="815654"/>
            <a:ext cx="6678929" cy="5748621"/>
          </a:xfrm>
          <a:custGeom>
            <a:avLst/>
            <a:gdLst>
              <a:gd name="connsiteX0" fmla="*/ 6678929 w 6678929"/>
              <a:gd name="connsiteY0" fmla="*/ 5405037 h 5748621"/>
              <a:gd name="connsiteX1" fmla="*/ 2439438 w 6678929"/>
              <a:gd name="connsiteY1" fmla="*/ 5391182 h 5748621"/>
              <a:gd name="connsiteX2" fmla="*/ 2439438 w 6678929"/>
              <a:gd name="connsiteY2" fmla="*/ 5391182 h 5748621"/>
              <a:gd name="connsiteX3" fmla="*/ 1746711 w 6678929"/>
              <a:gd name="connsiteY3" fmla="*/ 5363473 h 5748621"/>
              <a:gd name="connsiteX4" fmla="*/ 1746711 w 6678929"/>
              <a:gd name="connsiteY4" fmla="*/ 5377328 h 5748621"/>
              <a:gd name="connsiteX5" fmla="*/ 887729 w 6678929"/>
              <a:gd name="connsiteY5" fmla="*/ 5709837 h 5748621"/>
              <a:gd name="connsiteX6" fmla="*/ 278129 w 6678929"/>
              <a:gd name="connsiteY6" fmla="*/ 4352091 h 5748621"/>
              <a:gd name="connsiteX7" fmla="*/ 1441911 w 6678929"/>
              <a:gd name="connsiteY7" fmla="*/ 3132891 h 5748621"/>
              <a:gd name="connsiteX8" fmla="*/ 1954529 w 6678929"/>
              <a:gd name="connsiteY8" fmla="*/ 3562382 h 5748621"/>
              <a:gd name="connsiteX9" fmla="*/ 1455765 w 6678929"/>
              <a:gd name="connsiteY9" fmla="*/ 4088855 h 5748621"/>
              <a:gd name="connsiteX10" fmla="*/ 222711 w 6678929"/>
              <a:gd name="connsiteY10" fmla="*/ 3091328 h 5748621"/>
              <a:gd name="connsiteX11" fmla="*/ 42602 w 6678929"/>
              <a:gd name="connsiteY11" fmla="*/ 1899837 h 5748621"/>
              <a:gd name="connsiteX12" fmla="*/ 721475 w 6678929"/>
              <a:gd name="connsiteY12" fmla="*/ 500528 h 5748621"/>
              <a:gd name="connsiteX13" fmla="*/ 1663584 w 6678929"/>
              <a:gd name="connsiteY13" fmla="*/ 1764 h 5748621"/>
              <a:gd name="connsiteX14" fmla="*/ 2079220 w 6678929"/>
              <a:gd name="connsiteY14" fmla="*/ 639073 h 5748621"/>
              <a:gd name="connsiteX15" fmla="*/ 1968384 w 6678929"/>
              <a:gd name="connsiteY15" fmla="*/ 1636601 h 5748621"/>
              <a:gd name="connsiteX16" fmla="*/ 1968384 w 6678929"/>
              <a:gd name="connsiteY16" fmla="*/ 1705873 h 574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678929" h="5748621">
                <a:moveTo>
                  <a:pt x="6678929" y="5405037"/>
                </a:moveTo>
                <a:lnTo>
                  <a:pt x="2439438" y="5391182"/>
                </a:lnTo>
                <a:lnTo>
                  <a:pt x="2439438" y="5391182"/>
                </a:lnTo>
                <a:lnTo>
                  <a:pt x="1746711" y="5363473"/>
                </a:lnTo>
                <a:cubicBezTo>
                  <a:pt x="1631257" y="5361164"/>
                  <a:pt x="1889875" y="5319601"/>
                  <a:pt x="1746711" y="5377328"/>
                </a:cubicBezTo>
                <a:cubicBezTo>
                  <a:pt x="1603547" y="5435055"/>
                  <a:pt x="1132493" y="5880710"/>
                  <a:pt x="887729" y="5709837"/>
                </a:cubicBezTo>
                <a:cubicBezTo>
                  <a:pt x="642965" y="5538964"/>
                  <a:pt x="185765" y="4781582"/>
                  <a:pt x="278129" y="4352091"/>
                </a:cubicBezTo>
                <a:cubicBezTo>
                  <a:pt x="370493" y="3922600"/>
                  <a:pt x="1162511" y="3264509"/>
                  <a:pt x="1441911" y="3132891"/>
                </a:cubicBezTo>
                <a:cubicBezTo>
                  <a:pt x="1721311" y="3001273"/>
                  <a:pt x="1952220" y="3403055"/>
                  <a:pt x="1954529" y="3562382"/>
                </a:cubicBezTo>
                <a:cubicBezTo>
                  <a:pt x="1956838" y="3721709"/>
                  <a:pt x="1744401" y="4167364"/>
                  <a:pt x="1455765" y="4088855"/>
                </a:cubicBezTo>
                <a:cubicBezTo>
                  <a:pt x="1167129" y="4010346"/>
                  <a:pt x="458238" y="3456164"/>
                  <a:pt x="222711" y="3091328"/>
                </a:cubicBezTo>
                <a:cubicBezTo>
                  <a:pt x="-12816" y="2726492"/>
                  <a:pt x="-40525" y="2331637"/>
                  <a:pt x="42602" y="1899837"/>
                </a:cubicBezTo>
                <a:cubicBezTo>
                  <a:pt x="125729" y="1468037"/>
                  <a:pt x="451311" y="816873"/>
                  <a:pt x="721475" y="500528"/>
                </a:cubicBezTo>
                <a:cubicBezTo>
                  <a:pt x="991639" y="184183"/>
                  <a:pt x="1437293" y="-21327"/>
                  <a:pt x="1663584" y="1764"/>
                </a:cubicBezTo>
                <a:cubicBezTo>
                  <a:pt x="1889875" y="24855"/>
                  <a:pt x="2028420" y="366600"/>
                  <a:pt x="2079220" y="639073"/>
                </a:cubicBezTo>
                <a:cubicBezTo>
                  <a:pt x="2130020" y="911546"/>
                  <a:pt x="1986857" y="1458801"/>
                  <a:pt x="1968384" y="1636601"/>
                </a:cubicBezTo>
                <a:cubicBezTo>
                  <a:pt x="1949911" y="1814401"/>
                  <a:pt x="1959147" y="1760137"/>
                  <a:pt x="1968384" y="170587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501" y="1823005"/>
            <a:ext cx="427037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9156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98578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Zdroje: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Archiv </a:t>
            </a:r>
            <a:r>
              <a:rPr lang="cs-CZ" sz="3200" dirty="0" smtClean="0"/>
              <a:t>autora</a:t>
            </a:r>
            <a:br>
              <a:rPr lang="cs-CZ" sz="3200" dirty="0" smtClean="0"/>
            </a:br>
            <a:r>
              <a:rPr lang="cs-CZ" sz="3200" dirty="0" smtClean="0">
                <a:hlinkClick r:id="rId3"/>
              </a:rPr>
              <a:t>www.microsoft.office.com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21424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362</TotalTime>
  <Words>199</Words>
  <Application>Microsoft Office PowerPoint</Application>
  <PresentationFormat>Předvádění na obrazovce (4:3)</PresentationFormat>
  <Paragraphs>53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Není čára jako čára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Jaká je tato čára?</vt:lpstr>
      <vt:lpstr>A tato?</vt:lpstr>
      <vt:lpstr>A tato?</vt:lpstr>
      <vt:lpstr>Prezentace aplikace PowerPoint</vt:lpstr>
      <vt:lpstr>Prezentace aplikace PowerPoint</vt:lpstr>
      <vt:lpstr>Zdroje: Archiv autora www.microsoft.office.com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Není čára jako čára</dc:title>
  <dc:creator>ZSTREBON</dc:creator>
  <cp:lastModifiedBy>ZSTREBON</cp:lastModifiedBy>
  <cp:revision>39</cp:revision>
  <dcterms:created xsi:type="dcterms:W3CDTF">2012-03-24T09:40:32Z</dcterms:created>
  <dcterms:modified xsi:type="dcterms:W3CDTF">2012-04-09T22:01:25Z</dcterms:modified>
</cp:coreProperties>
</file>