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56" r:id="rId3"/>
    <p:sldId id="271" r:id="rId4"/>
    <p:sldId id="281" r:id="rId5"/>
    <p:sldId id="257" r:id="rId6"/>
    <p:sldId id="273" r:id="rId7"/>
    <p:sldId id="282" r:id="rId8"/>
    <p:sldId id="274" r:id="rId9"/>
    <p:sldId id="275" r:id="rId10"/>
    <p:sldId id="280" r:id="rId11"/>
    <p:sldId id="263" r:id="rId12"/>
    <p:sldId id="276" r:id="rId13"/>
    <p:sldId id="277" r:id="rId14"/>
    <p:sldId id="283" r:id="rId15"/>
    <p:sldId id="266" r:id="rId16"/>
    <p:sldId id="278" r:id="rId17"/>
    <p:sldId id="284" r:id="rId18"/>
    <p:sldId id="267" r:id="rId19"/>
    <p:sldId id="279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B4C006-9B20-4463-A521-1757EDB1BFD9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773717D-B065-49EB-AD9E-F3202E6FA5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9513321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VY_32_INOVACE_3402_Severní Evropa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Severní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Severní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Vlastivěda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Pátý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základními informacemi o severní Evropě. Využívá znalostí, odhadu i práce s mapou.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získá základní informace o severní Evropě.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6283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3240360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Severní </a:t>
            </a:r>
            <a:b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Evropa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Nejsevernější část je v blízkosti polárního kruhu, proto je zde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chladnější podnebí.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Krajina je zachovaná. Využívá se těžby dřeva i rudy.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0455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2952328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cs-CZ" sz="9600" b="1" dirty="0" smtClean="0">
                <a:latin typeface="Comic Sans MS" pitchFamily="66" charset="0"/>
              </a:rPr>
              <a:t>Norsko</a:t>
            </a:r>
            <a:br>
              <a:rPr lang="cs-CZ" sz="96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>-</a:t>
            </a:r>
            <a:r>
              <a:rPr lang="cs-CZ" sz="4800" b="1" dirty="0" smtClean="0">
                <a:latin typeface="Comic Sans MS" pitchFamily="66" charset="0"/>
              </a:rPr>
              <a:t>království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38543"/>
            <a:ext cx="3521968" cy="25622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87960"/>
            <a:ext cx="2761853" cy="4812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2631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043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Norsko 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má velmi členité pobřeží. Je skalnaté  a výběžkům se říká -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fjordy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78950"/>
            <a:ext cx="5256584" cy="394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374441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Podívej se do mapy  na pozici Norska. Co tvoří jeho hranice?</a:t>
            </a:r>
            <a:b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</a:b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Napadne tě, co Norové vyvážejí?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00400" y="3789040"/>
            <a:ext cx="302433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Comic Sans MS" pitchFamily="66" charset="0"/>
              </a:rPr>
              <a:t>                        </a:t>
            </a:r>
            <a:r>
              <a:rPr lang="cs-CZ" sz="8800" b="1" dirty="0" smtClean="0">
                <a:solidFill>
                  <a:srgbClr val="92D050"/>
                </a:solidFill>
                <a:latin typeface="Comic Sans MS" pitchFamily="66" charset="0"/>
              </a:rPr>
              <a:t>Ryby</a:t>
            </a:r>
            <a:endParaRPr lang="cs-CZ" sz="8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044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429000"/>
          </a:xfrm>
        </p:spPr>
        <p:txBody>
          <a:bodyPr/>
          <a:lstStyle/>
          <a:p>
            <a:r>
              <a:rPr lang="cs-CZ" sz="4800" b="1" dirty="0" smtClean="0">
                <a:latin typeface="Comic Sans MS" pitchFamily="66" charset="0"/>
              </a:rPr>
              <a:t>Norové jsou velmi dobří v zimních sportech.</a:t>
            </a:r>
            <a:br>
              <a:rPr lang="cs-CZ" sz="48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>Který oblíbený sport zde vznikl</a:t>
            </a:r>
            <a:r>
              <a:rPr lang="cs-CZ" b="1" dirty="0" smtClean="0">
                <a:latin typeface="Comic Sans MS" pitchFamily="66" charset="0"/>
              </a:rPr>
              <a:t>?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3075" name="Picture 3" descr="C:\Users\ZSTREBON\AppData\Local\Microsoft\Windows\Temporary Internet Files\Content.IE5\1ZU83S3S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3440178" cy="221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7AZRL2IK\MP900423005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50156"/>
            <a:ext cx="2924124" cy="238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51212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056784" cy="252028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9600" b="1" dirty="0" smtClean="0">
                <a:solidFill>
                  <a:srgbClr val="7030A0"/>
                </a:solidFill>
                <a:latin typeface="Comic Sans MS" pitchFamily="66" charset="0"/>
              </a:rPr>
              <a:t>Švédsko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 </a:t>
            </a:r>
            <a:b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- království.</a:t>
            </a:r>
            <a:endParaRPr lang="cs-CZ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429000"/>
            <a:ext cx="3810000" cy="2381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24452"/>
            <a:ext cx="2813604" cy="274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722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32403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Comic Sans MS" pitchFamily="66" charset="0"/>
              </a:rPr>
              <a:t>Narodila se zde autorka knih: </a:t>
            </a:r>
            <a:r>
              <a:rPr lang="cs-CZ" dirty="0" err="1" smtClean="0">
                <a:solidFill>
                  <a:srgbClr val="7030A0"/>
                </a:solidFill>
                <a:latin typeface="Comic Sans MS" pitchFamily="66" charset="0"/>
              </a:rPr>
              <a:t>Pipi</a:t>
            </a:r>
            <a:r>
              <a:rPr lang="cs-CZ" dirty="0" smtClean="0">
                <a:solidFill>
                  <a:srgbClr val="7030A0"/>
                </a:solidFill>
                <a:latin typeface="Comic Sans MS" pitchFamily="66" charset="0"/>
              </a:rPr>
              <a:t> dlouhá punčocha, Děti z </a:t>
            </a:r>
            <a:r>
              <a:rPr lang="cs-CZ" dirty="0" err="1" smtClean="0">
                <a:solidFill>
                  <a:srgbClr val="7030A0"/>
                </a:solidFill>
                <a:latin typeface="Comic Sans MS" pitchFamily="66" charset="0"/>
              </a:rPr>
              <a:t>Bullerbynu</a:t>
            </a:r>
            <a:r>
              <a:rPr lang="cs-CZ" dirty="0" smtClean="0">
                <a:solidFill>
                  <a:srgbClr val="7030A0"/>
                </a:solidFill>
                <a:latin typeface="Comic Sans MS" pitchFamily="66" charset="0"/>
              </a:rPr>
              <a:t>…</a:t>
            </a:r>
            <a:br>
              <a:rPr lang="cs-CZ" dirty="0" smtClean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rgbClr val="7030A0"/>
                </a:solidFill>
                <a:latin typeface="Comic Sans MS" pitchFamily="66" charset="0"/>
              </a:rPr>
              <a:t>Jak se jmenuje?</a:t>
            </a:r>
            <a:endParaRPr lang="cs-CZ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37112"/>
            <a:ext cx="5400600" cy="14866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accent4"/>
                </a:solidFill>
                <a:latin typeface="Comic Sans MS" pitchFamily="66" charset="0"/>
              </a:rPr>
              <a:t>Astrid Lindgrenová</a:t>
            </a:r>
            <a:endParaRPr lang="cs-CZ" sz="4400" b="1" dirty="0">
              <a:solidFill>
                <a:schemeClr val="accent4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1751603" cy="226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026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944216"/>
          </a:xfrm>
        </p:spPr>
        <p:txBody>
          <a:bodyPr/>
          <a:lstStyle/>
          <a:p>
            <a:r>
              <a:rPr lang="cs-CZ" sz="8800" b="1" dirty="0" smtClean="0">
                <a:solidFill>
                  <a:srgbClr val="0070C0"/>
                </a:solidFill>
                <a:latin typeface="Comic Sans MS" pitchFamily="66" charset="0"/>
              </a:rPr>
              <a:t>Finsko</a:t>
            </a:r>
            <a:br>
              <a:rPr lang="cs-CZ" sz="8800" b="1" dirty="0" smtClean="0">
                <a:solidFill>
                  <a:srgbClr val="0070C0"/>
                </a:solidFill>
                <a:latin typeface="Comic Sans MS" pitchFamily="66" charset="0"/>
              </a:rPr>
            </a:br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- republika</a:t>
            </a:r>
            <a:endParaRPr lang="cs-CZ" sz="8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93090"/>
            <a:ext cx="3377952" cy="2064773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81953"/>
            <a:ext cx="2502024" cy="312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486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2149774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latin typeface="Comic Sans MS" pitchFamily="66" charset="0"/>
              </a:rPr>
              <a:t>Finsko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 je zemí tisíce jezer, zůstaly tu </a:t>
            </a:r>
            <a:b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po ledovcích.</a:t>
            </a:r>
            <a:endParaRPr lang="cs-CZ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7" y="2410423"/>
            <a:ext cx="5256583" cy="412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latin typeface="Comic Sans MS" pitchFamily="66" charset="0"/>
              </a:rPr>
              <a:t>A také sněhu</a:t>
            </a:r>
            <a:r>
              <a:rPr lang="cs-CZ" sz="5400" dirty="0" smtClean="0">
                <a:solidFill>
                  <a:srgbClr val="0070C0"/>
                </a:solidFill>
                <a:latin typeface="Comic Sans MS" pitchFamily="66" charset="0"/>
              </a:rPr>
              <a:t>….</a:t>
            </a:r>
            <a:endParaRPr lang="cs-CZ" sz="54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5" y="1976630"/>
            <a:ext cx="6624736" cy="4349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67973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Možná proto přinesli světu něco na zahřátí…</a:t>
            </a:r>
            <a:endParaRPr lang="cs-CZ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75944"/>
            <a:ext cx="2736304" cy="4093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3489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2088232"/>
          </a:xfrm>
        </p:spPr>
        <p:txBody>
          <a:bodyPr/>
          <a:lstStyle/>
          <a:p>
            <a:pPr algn="l"/>
            <a:r>
              <a:rPr lang="cs-CZ" sz="96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Dánsko</a:t>
            </a:r>
            <a:br>
              <a:rPr lang="cs-CZ" sz="960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</a:b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- království</a:t>
            </a:r>
            <a:endParaRPr lang="cs-CZ" sz="8000" b="1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3524250" cy="266700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7584" y="792286"/>
            <a:ext cx="3010872" cy="527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8284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784976" cy="3888432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Dánsko je malá země.</a:t>
            </a:r>
            <a:b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</a:br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Narodil se tu slavný spisovatel.</a:t>
            </a:r>
            <a:b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</a:br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Napsal pohádku o malé mořské víle, o ledové královně…</a:t>
            </a:r>
            <a:b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</a:br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Jak se jmenoval? 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053635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  <a:ea typeface="+mj-ea"/>
                <a:cs typeface="+mj-cs"/>
              </a:rPr>
              <a:t>H. CH. Andersen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22436"/>
            <a:ext cx="1872208" cy="28623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252028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Kodaňský přístav zdobí socha z jeho známé pohádky.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68960"/>
            <a:ext cx="460851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4316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2016224"/>
          </a:xfrm>
        </p:spPr>
        <p:txBody>
          <a:bodyPr/>
          <a:lstStyle/>
          <a:p>
            <a:r>
              <a:rPr lang="cs-CZ" sz="7200" b="1" dirty="0" smtClean="0">
                <a:latin typeface="Comic Sans MS" pitchFamily="66" charset="0"/>
              </a:rPr>
              <a:t>Island</a:t>
            </a:r>
            <a:br>
              <a:rPr lang="cs-CZ" sz="7200" b="1" dirty="0" smtClean="0">
                <a:latin typeface="Comic Sans MS" pitchFamily="66" charset="0"/>
              </a:rPr>
            </a:br>
            <a:r>
              <a:rPr lang="cs-CZ" sz="4400" b="1" dirty="0" smtClean="0">
                <a:latin typeface="Comic Sans MS" pitchFamily="66" charset="0"/>
              </a:rPr>
              <a:t>-republika</a:t>
            </a:r>
            <a:endParaRPr lang="cs-CZ" sz="7200" b="1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7244" y="3212976"/>
            <a:ext cx="3060377" cy="3238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791920"/>
            <a:ext cx="3305944" cy="23802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96662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Tajemný Island – země ledu</a:t>
            </a:r>
            <a:r>
              <a:rPr lang="cs-CZ" sz="32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i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sopek</a:t>
            </a:r>
            <a:endParaRPr lang="cs-CZ" sz="32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5112568" cy="3834426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33" t="4474" r="14378"/>
          <a:stretch/>
        </p:blipFill>
        <p:spPr bwMode="auto">
          <a:xfrm>
            <a:off x="5529808" y="3212976"/>
            <a:ext cx="3408218" cy="3160361"/>
          </a:xfrm>
          <a:prstGeom prst="rect">
            <a:avLst/>
          </a:prstGeom>
          <a:noFill/>
          <a:ln w="3175">
            <a:solidFill>
              <a:schemeClr val="tx1">
                <a:lumMod val="50000"/>
                <a:lumOff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2060"/>
                </a:solidFill>
                <a:latin typeface="Comic Sans MS" pitchFamily="66" charset="0"/>
              </a:rPr>
              <a:t>Dozvěděli jsme se, že země severní Evropy jsou:</a:t>
            </a:r>
            <a:endParaRPr lang="cs-CZ" sz="4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9158" y="2348880"/>
            <a:ext cx="2978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Norsko</a:t>
            </a:r>
            <a:endParaRPr lang="cs-CZ" sz="4800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3179877"/>
            <a:ext cx="2978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Švédsko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93178" y="4026950"/>
            <a:ext cx="2020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Finsko</a:t>
            </a:r>
            <a:endParaRPr lang="cs-CZ" sz="4800" b="1" dirty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4761136"/>
            <a:ext cx="2834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latin typeface="Comic Sans MS" pitchFamily="66" charset="0"/>
              </a:rPr>
              <a:t>Dánsko</a:t>
            </a:r>
            <a:endParaRPr lang="cs-CZ" sz="4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51932" y="5592133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Island</a:t>
            </a:r>
            <a:endParaRPr lang="cs-CZ" sz="48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6304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435280" cy="5544616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cs-CZ" sz="1800" dirty="0" smtClean="0"/>
              <a:t>Použité zdroje :</a:t>
            </a:r>
            <a:br>
              <a:rPr lang="cs-CZ" sz="1800" dirty="0" smtClean="0"/>
            </a:br>
            <a:r>
              <a:rPr lang="cs-CZ" sz="1300" dirty="0" smtClean="0"/>
              <a:t>http</a:t>
            </a:r>
            <a:r>
              <a:rPr lang="cs-CZ" sz="1300" dirty="0"/>
              <a:t>://</a:t>
            </a:r>
            <a:r>
              <a:rPr lang="cs-CZ" sz="1300" dirty="0" smtClean="0"/>
              <a:t>www.poznavat.cz/system/files/Norway.jpg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kutzik.jirpa.cz/storage/n201011051323_Astrid%20Lindgrenov%C3%A1.jpg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nd01.jxs.cz/394/053/920e4f68f3_24137046_o2.jpg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i.idnes.cz/09/031/gal/BAR297a43_ALAMY_A8JWDG.jpg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upload.wikimedia.org/wikipedia/commons/thumb/5/50/Sauna_2.jpg/250px-Sauna_2.jpg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bristoblog.sweb.cz/gallery/copenhagen07.jpg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/>
              <a:t>http://</a:t>
            </a:r>
            <a:r>
              <a:rPr lang="cs-CZ" sz="1300" dirty="0" smtClean="0"/>
              <a:t>storage0.dms.mediafax.cz/media/1/1/3614/3024675/1/sopka-u.jpg?width=300&amp;height=300</a:t>
            </a:r>
            <a:r>
              <a:rPr lang="cs-CZ" sz="1300" dirty="0"/>
              <a:t/>
            </a:r>
            <a:br>
              <a:rPr lang="cs-CZ" sz="1300" dirty="0"/>
            </a:br>
            <a:r>
              <a:rPr lang="cs-CZ" sz="1300" dirty="0" smtClean="0"/>
              <a:t>http</a:t>
            </a:r>
            <a:r>
              <a:rPr lang="cs-CZ" sz="1300" dirty="0"/>
              <a:t>://</a:t>
            </a:r>
            <a:r>
              <a:rPr lang="cs-CZ" sz="1300" i="1" dirty="0" smtClean="0"/>
              <a:t>upload.wikimedia.org/wikipedia/commons/thumb/a/ae/Coat_of_arms_of_Finland.svg/480px-Coat_of_arms_of_Finland.svg.png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http://upload.wikimedia.org/wikipedia/commons/thumb/b/bc/Flag_of_Finland.svg/800px-</a:t>
            </a:r>
            <a:br>
              <a:rPr lang="cs-CZ" sz="1300" i="1" dirty="0"/>
            </a:br>
            <a:r>
              <a:rPr lang="cs-CZ" sz="1300" i="1" dirty="0"/>
              <a:t>http://upload.wikimedia.org/wikipedia/commons/thumb/4/4c/Flag_of_Sweden.svg/800px-</a:t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upload.wikimedia.org/wikipedia/commons/thumb/5/56/Coat_of_Arms_of_Sweden_Greater.svg/545px-Coat_of_Arms_of_Sweden_Greater.svg.png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upload.wikimedia.org/wikipedia/commons/thumb/d/d9/Flag_of_Norway.svg/110px-Flag_of_Norway.svg.png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http://upload.wikimedia.org/wikipedia/commons/thumb/6/62/Coat_of_Arms_of_Norway_%281924%29.svg/90px-Coat_of_Arms_of_Norway_%</a:t>
            </a:r>
            <a:r>
              <a:rPr lang="cs-CZ" sz="1300" i="1" dirty="0" smtClean="0"/>
              <a:t>281924%29.svg.png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upload.wikimedia.org/wikipedia/commons/thumb/9/9c/Flag_of_Denmark.svg/110px-Flag_of_Denmark.svg.png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upload.wikimedia.org/wikipedia/commons/thumb/c/c6/National_Coat_of_arms_of_Denmark.svg/90px-National_Coat_of_arms_of_Denmark.svg.png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upload.wikimedia.org/wikipedia/commons/thumb/9/98/HCAndersen.jpeg/225px-HCAndersen.jpeg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upload.wikimedia.org/wikipedia/commons/thumb/c/ce/Flag_of_Iceland.svg/110px-Flag_of_Iceland.svg.png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upload.wikimedia.org/wikipedia/commons/thumb/9/90/Coat_of_arms_of_Iceland.svg/567px-Coat_of_arms_of_Iceland.svg.png</a:t>
            </a:r>
            <a:r>
              <a:rPr lang="cs-CZ" sz="1300" i="1" dirty="0"/>
              <a:t/>
            </a:r>
            <a:br>
              <a:rPr lang="cs-CZ" sz="1300" i="1" dirty="0"/>
            </a:br>
            <a:r>
              <a:rPr lang="cs-CZ" sz="1300" i="1" dirty="0"/>
              <a:t>http://</a:t>
            </a:r>
            <a:r>
              <a:rPr lang="cs-CZ" sz="1300" i="1" dirty="0" smtClean="0"/>
              <a:t>upload.wikimedia.org/wikipedia/commons/8/85/Hekla_hraun.jpg</a:t>
            </a:r>
            <a:br>
              <a:rPr lang="cs-CZ" sz="1300" i="1" dirty="0" smtClean="0"/>
            </a:br>
            <a:r>
              <a:rPr lang="cs-CZ" sz="1300" i="1" dirty="0" smtClean="0">
                <a:hlinkClick r:id="rId3"/>
              </a:rPr>
              <a:t>www.microsoft.office.com</a:t>
            </a:r>
            <a:r>
              <a:rPr lang="cs-CZ" sz="1300" i="1" dirty="0" smtClean="0"/>
              <a:t/>
            </a:r>
            <a:br>
              <a:rPr lang="cs-CZ" sz="1300" i="1" dirty="0" smtClean="0"/>
            </a:br>
            <a:endParaRPr lang="cs-CZ" sz="1300" i="1" dirty="0"/>
          </a:p>
        </p:txBody>
      </p:sp>
    </p:spTree>
    <p:extLst>
      <p:ext uri="{BB962C8B-B14F-4D97-AF65-F5344CB8AC3E}">
        <p14:creationId xmlns:p14="http://schemas.microsoft.com/office/powerpoint/2010/main" xmlns="" val="250941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192</TotalTime>
  <Words>210</Words>
  <Application>Microsoft Office PowerPoint</Application>
  <PresentationFormat>Předvádění na obrazovce (4:3)</PresentationFormat>
  <Paragraphs>48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Exekutivní</vt:lpstr>
      <vt:lpstr>Snímek 1</vt:lpstr>
      <vt:lpstr>Severní  Evropa</vt:lpstr>
      <vt:lpstr>Snímek 3</vt:lpstr>
      <vt:lpstr>Norsko -království</vt:lpstr>
      <vt:lpstr>Norsko má velmi členité pobřeží. Je skalnaté  a výběžkům se říká - fjordy</vt:lpstr>
      <vt:lpstr>Podívej se do mapy  na pozici Norska. Co tvoří jeho hranice? Napadne tě, co Norové vyvážejí?</vt:lpstr>
      <vt:lpstr>Norové jsou velmi dobří v zimních sportech. Který oblíbený sport zde vznikl?</vt:lpstr>
      <vt:lpstr>Švédsko  - království.</vt:lpstr>
      <vt:lpstr>Narodila se zde autorka knih: Pipi dlouhá punčocha, Děti z Bullerbynu… Jak se jmenuje?</vt:lpstr>
      <vt:lpstr>Finsko - republika</vt:lpstr>
      <vt:lpstr>Finsko je zemí tisíce jezer, zůstaly tu  po ledovcích.</vt:lpstr>
      <vt:lpstr>A také sněhu….</vt:lpstr>
      <vt:lpstr>Možná proto přinesli světu něco na zahřátí…</vt:lpstr>
      <vt:lpstr>Dánsko - království</vt:lpstr>
      <vt:lpstr>Dánsko je malá země. Narodil se tu slavný spisovatel. Napsal pohádku o malé mořské víle, o ledové královně… Jak se jmenoval? </vt:lpstr>
      <vt:lpstr>Kodaňský přístav zdobí socha z jeho známé pohádky.</vt:lpstr>
      <vt:lpstr>Island -republika</vt:lpstr>
      <vt:lpstr>Tajemný Island – země ledu i sopek</vt:lpstr>
      <vt:lpstr>Dozvěděli jsme se, že země severní Evropy jsou:</vt:lpstr>
      <vt:lpstr>Použité zdroje : http://www.poznavat.cz/system/files/Norway.jpg http://kutzik.jirpa.cz/storage/n201011051323_Astrid%20Lindgrenov%C3%A1.jpg http://nd01.jxs.cz/394/053/920e4f68f3_24137046_o2.jpg http://i.idnes.cz/09/031/gal/BAR297a43_ALAMY_A8JWDG.jpg http://upload.wikimedia.org/wikipedia/commons/thumb/5/50/Sauna_2.jpg/250px-Sauna_2.jpg http://bristoblog.sweb.cz/gallery/copenhagen07.jpg http://storage0.dms.mediafax.cz/media/1/1/3614/3024675/1/sopka-u.jpg?width=300&amp;height=300 http://upload.wikimedia.org/wikipedia/commons/thumb/a/ae/Coat_of_arms_of_Finland.svg/480px-Coat_of_arms_of_Finland.svg.png http://upload.wikimedia.org/wikipedia/commons/thumb/b/bc/Flag_of_Finland.svg/800px- http://upload.wikimedia.org/wikipedia/commons/thumb/4/4c/Flag_of_Sweden.svg/800px- http://upload.wikimedia.org/wikipedia/commons/thumb/5/56/Coat_of_Arms_of_Sweden_Greater.svg/545px-Coat_of_Arms_of_Sweden_Greater.svg.png http://upload.wikimedia.org/wikipedia/commons/thumb/d/d9/Flag_of_Norway.svg/110px-Flag_of_Norway.svg.png http://upload.wikimedia.org/wikipedia/commons/thumb/6/62/Coat_of_Arms_of_Norway_%281924%29.svg/90px-Coat_of_Arms_of_Norway_%281924%29.svg.png http://upload.wikimedia.org/wikipedia/commons/thumb/9/9c/Flag_of_Denmark.svg/110px-Flag_of_Denmark.svg.png http://upload.wikimedia.org/wikipedia/commons/thumb/c/c6/National_Coat_of_arms_of_Denmark.svg/90px-National_Coat_of_arms_of_Denmark.svg.png http://upload.wikimedia.org/wikipedia/commons/thumb/9/98/HCAndersen.jpeg/225px-HCAndersen.jpeg http://upload.wikimedia.org/wikipedia/commons/thumb/c/ce/Flag_of_Iceland.svg/110px-Flag_of_Iceland.svg.png http://upload.wikimedia.org/wikipedia/commons/thumb/9/90/Coat_of_arms_of_Iceland.svg/567px-Coat_of_arms_of_Iceland.svg.png http://upload.wikimedia.org/wikipedia/commons/8/85/Hekla_hraun.jpg www.microsoft.office.com </vt:lpstr>
    </vt:vector>
  </TitlesOfParts>
  <Company>Byt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Jitka</dc:creator>
  <cp:lastModifiedBy>Martin a Lída</cp:lastModifiedBy>
  <cp:revision>24</cp:revision>
  <dcterms:created xsi:type="dcterms:W3CDTF">2010-01-31T21:03:03Z</dcterms:created>
  <dcterms:modified xsi:type="dcterms:W3CDTF">2012-06-25T14:32:38Z</dcterms:modified>
</cp:coreProperties>
</file>