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6" r:id="rId2"/>
    <p:sldId id="292" r:id="rId3"/>
    <p:sldId id="282" r:id="rId4"/>
    <p:sldId id="291" r:id="rId5"/>
    <p:sldId id="285" r:id="rId6"/>
    <p:sldId id="287" r:id="rId7"/>
    <p:sldId id="289" r:id="rId8"/>
    <p:sldId id="290" r:id="rId9"/>
    <p:sldId id="293" r:id="rId10"/>
    <p:sldId id="288" r:id="rId11"/>
    <p:sldId id="294" r:id="rId12"/>
    <p:sldId id="29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fld id="{E5EBC895-A284-45D5-8938-050CDFC13C58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965D17-5678-4786-9AE0-9C42BF56A7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DF5527-C920-4838-84F4-27D1667EE1A2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05E06E-2A90-4DC6-88F2-2A5A9F9DD8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F915A4-9201-4622-B93F-612DAC55ADC9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DBAE3-B011-4B31-A952-79CB9E5AF3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3F213F-09B6-4391-8350-CB86B9DD82D1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40BBF9-C508-4EB5-90F3-CB6CA0636F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75BF43-02F1-4C58-9705-59E406427AC9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9293B8-9EEE-4159-8383-1D674DE2AB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250F8E-2748-4FFA-812C-F9D3372A37F9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9D1B4-6476-4160-8B7B-F088FA819D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1FFA47-FEA5-4459-B833-8DBB6BBF6FFA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1AB0B7-D3C0-4D35-8DA4-824D3CC324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fld id="{B5FC207E-5608-472D-B71B-873F666111A5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5B839910-00A3-4F04-82BA-CB7B2B8296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fld id="{1C81D285-F308-47B3-8BA1-679845AE1102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8545CB36-5566-4149-8BC7-ACFB4922D7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9871C3-FDA3-465E-9C9F-89B2688EA821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630C77-1C4A-4F86-8587-9975AF4C31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32DF3E-5EDC-4817-97D2-7834588C57B3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E82C4E-5448-4B3C-8274-F8E2BFB5EA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9E5B3313-C58B-480B-A67C-38C53415DF48}" type="datetimeFigureOut">
              <a:rPr lang="cs-CZ" smtClean="0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CB7C86F2-FA48-4EEA-8617-A4F5BE928C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9320086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Rusko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Východní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Vlastivěda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Pátý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základními informace o Rusku.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se základními informacemi o Rusku.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07172085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3024336"/>
          </a:xfrm>
        </p:spPr>
        <p:txBody>
          <a:bodyPr/>
          <a:lstStyle/>
          <a:p>
            <a:r>
              <a:rPr lang="cs-CZ" sz="7200" b="1" dirty="0" smtClean="0">
                <a:solidFill>
                  <a:srgbClr val="FF0000"/>
                </a:solidFill>
                <a:latin typeface="Comic Sans MS" pitchFamily="66" charset="0"/>
              </a:rPr>
              <a:t>Rusko</a:t>
            </a:r>
            <a:br>
              <a:rPr lang="cs-CZ" sz="7200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hlavní město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– </a:t>
            </a:r>
            <a: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  <a:t>Moskva</a:t>
            </a:r>
            <a: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(republika)</a:t>
            </a:r>
            <a:endParaRPr lang="cs-CZ" sz="7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02" name="Picture 2" descr="C:\Users\ZSTREBON\AppData\Local\Microsoft\Windows\Temporary Internet Files\Content.IE5\OLPJBJ3Z\MP900362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91062"/>
            <a:ext cx="302433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739665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747322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Pohled na pravoslavné kostely</a:t>
            </a:r>
          </a:p>
        </p:txBody>
      </p:sp>
      <p:pic>
        <p:nvPicPr>
          <p:cNvPr id="29700" name="Picture 4" descr="C:\Users\ZSTREBON\AppData\Local\Microsoft\Windows\Temporary Internet Files\Content.IE5\7AZRL2IK\MP9004243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80193"/>
            <a:ext cx="3536380" cy="541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701" name="Picture 5" descr="C:\Users\ZSTREBON\AppData\Local\Microsoft\Windows\Temporary Internet Files\Content.IE5\3Q895MJ7\MP900402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9988" y="780193"/>
            <a:ext cx="3610384" cy="541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702" name="Picture 6" descr="C:\Users\ZSTREBON\AppData\Local\Microsoft\Windows\Temporary Internet Files\Content.IE5\PBK30UQE\MP9004242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0804" y="780193"/>
            <a:ext cx="3495091" cy="536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20353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Rusko je velmoc. V nedávné historii i naše země byla pod jejím vlivem.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429000"/>
            <a:ext cx="66967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Věděli byste jméno velmi krutého ruského státníka?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79618" y="5021585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50555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502159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96874" y="502158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17892" y="5021588"/>
            <a:ext cx="587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35996" y="505556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445614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>
          <a:xfrm>
            <a:off x="1331640" y="836712"/>
            <a:ext cx="6264696" cy="1584176"/>
          </a:xfrm>
        </p:spPr>
        <p:txBody>
          <a:bodyPr/>
          <a:lstStyle/>
          <a:p>
            <a:pPr algn="l"/>
            <a:r>
              <a:rPr lang="cs-CZ" b="1" dirty="0" smtClean="0">
                <a:latin typeface="Comic Sans MS" pitchFamily="66" charset="0"/>
              </a:rPr>
              <a:t>        J</a:t>
            </a:r>
            <a:r>
              <a:rPr lang="cs-CZ" b="1" dirty="0" smtClean="0">
                <a:latin typeface="Comic Sans MS" pitchFamily="66" charset="0"/>
              </a:rPr>
              <a:t>. V. Stalin</a:t>
            </a:r>
            <a:endParaRPr lang="cs-CZ" b="1" dirty="0" smtClean="0">
              <a:latin typeface="Comic Sans MS" pitchFamily="66" charset="0"/>
            </a:endParaRPr>
          </a:p>
        </p:txBody>
      </p:sp>
      <p:pic>
        <p:nvPicPr>
          <p:cNvPr id="32773" name="Picture 5" descr="C:\Users\ZSTREBON\AppData\Local\Microsoft\Windows\Temporary Internet Files\Content.IE5\8H513F4A\MC90041557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04864"/>
            <a:ext cx="537503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43283" y="908720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latin typeface="Comic Sans MS" pitchFamily="66" charset="0"/>
              </a:rPr>
              <a:t>Jako suvenýr si z Ruska můžete přivézt malé skládací </a:t>
            </a:r>
            <a:r>
              <a:rPr lang="cs-CZ" sz="2800" b="1" dirty="0" smtClean="0">
                <a:latin typeface="Comic Sans MS" pitchFamily="66" charset="0"/>
              </a:rPr>
              <a:t>panenky - matrjošky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34821" name="Picture 5" descr="C:\Users\ZSTREBON\AppData\Local\Microsoft\Windows\Temporary Internet Files\Content.IE5\6IA0D8TX\MP900424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93715"/>
            <a:ext cx="5292080" cy="377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822" name="Picture 6" descr="C:\Users\ZSTREBON\AppData\Local\Microsoft\Windows\Temporary Internet Files\Content.IE5\ZKCX7K91\MC900051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79139"/>
            <a:ext cx="891540" cy="166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Ruský lidový kroj je od našeho odlišný.</a:t>
            </a:r>
          </a:p>
        </p:txBody>
      </p:sp>
      <p:pic>
        <p:nvPicPr>
          <p:cNvPr id="35844" name="Picture 4" descr="C:\Users\ZSTREBON\AppData\Local\Microsoft\Windows\Temporary Internet Files\Content.IE5\8H513F4A\MC9003588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98970"/>
            <a:ext cx="1455424" cy="296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845" name="Picture 5" descr="C:\Users\ZSTREBON\AppData\Local\Microsoft\Windows\Temporary Internet Files\Content.IE5\9LIJR6PS\MC9004151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60848"/>
            <a:ext cx="3298479" cy="343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Comic Sans MS" pitchFamily="66" charset="0"/>
              </a:rPr>
              <a:t>Nepřipomíná vám jednu pohádku?</a:t>
            </a:r>
            <a:endParaRPr lang="cs-CZ" sz="36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Byl v ní hlupák, co se stal medvědem….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60995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…dívenka, kterou vyhnali do mrazu……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645024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90000"/>
                  </a:schemeClr>
                </a:solidFill>
                <a:latin typeface="Comic Sans MS" pitchFamily="66" charset="0"/>
              </a:rPr>
              <a:t>….Ivánek, </a:t>
            </a:r>
            <a:r>
              <a:rPr lang="cs-CZ" sz="2800" dirty="0" err="1" smtClean="0">
                <a:solidFill>
                  <a:schemeClr val="bg2">
                    <a:lumMod val="90000"/>
                  </a:schemeClr>
                </a:solidFill>
                <a:latin typeface="Comic Sans MS" pitchFamily="66" charset="0"/>
              </a:rPr>
              <a:t>Nastěnka</a:t>
            </a:r>
            <a:r>
              <a:rPr lang="cs-CZ" sz="2800" dirty="0" smtClean="0">
                <a:solidFill>
                  <a:schemeClr val="bg2">
                    <a:lumMod val="90000"/>
                  </a:schemeClr>
                </a:solidFill>
                <a:latin typeface="Comic Sans MS" pitchFamily="66" charset="0"/>
              </a:rPr>
              <a:t>, Marfuša…</a:t>
            </a:r>
            <a:endParaRPr lang="cs-CZ" sz="2800" dirty="0">
              <a:solidFill>
                <a:schemeClr val="bg2">
                  <a:lumMod val="9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365104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Comic Sans MS" pitchFamily="66" charset="0"/>
              </a:rPr>
              <a:t>MRAZÍK</a:t>
            </a:r>
            <a:endParaRPr lang="cs-CZ" sz="9600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491567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latin typeface="Comic Sans MS" pitchFamily="66" charset="0"/>
              </a:rPr>
              <a:t>A teď si dáme typické jídlo.</a:t>
            </a:r>
            <a:br>
              <a:rPr lang="cs-CZ" dirty="0" smtClean="0">
                <a:latin typeface="Comic Sans MS" pitchFamily="66" charset="0"/>
              </a:rPr>
            </a:br>
            <a:r>
              <a:rPr lang="cs-CZ" sz="3100" dirty="0">
                <a:latin typeface="Comic Sans MS" pitchFamily="66" charset="0"/>
              </a:rPr>
              <a:t>Připravíte </a:t>
            </a:r>
            <a:r>
              <a:rPr lang="cs-CZ" sz="3100" dirty="0" smtClean="0">
                <a:latin typeface="Comic Sans MS" pitchFamily="66" charset="0"/>
              </a:rPr>
              <a:t>si:  vývar, hovězí maso, červenou řepu, brambor</a:t>
            </a:r>
            <a:r>
              <a:rPr lang="cs-CZ" sz="3100" dirty="0">
                <a:latin typeface="Comic Sans MS" pitchFamily="66" charset="0"/>
              </a:rPr>
              <a:t>, </a:t>
            </a:r>
            <a:r>
              <a:rPr lang="cs-CZ" sz="3100" dirty="0" smtClean="0">
                <a:latin typeface="Comic Sans MS" pitchFamily="66" charset="0"/>
              </a:rPr>
              <a:t>celer, </a:t>
            </a:r>
            <a:r>
              <a:rPr lang="cs-CZ" sz="3100" dirty="0">
                <a:latin typeface="Comic Sans MS" pitchFamily="66" charset="0"/>
              </a:rPr>
              <a:t>mrkev, </a:t>
            </a:r>
            <a:r>
              <a:rPr lang="cs-CZ" sz="3100" dirty="0" smtClean="0">
                <a:latin typeface="Comic Sans MS" pitchFamily="66" charset="0"/>
              </a:rPr>
              <a:t>petržel, kysané </a:t>
            </a:r>
            <a:r>
              <a:rPr lang="cs-CZ" sz="3100" dirty="0">
                <a:latin typeface="Comic Sans MS" pitchFamily="66" charset="0"/>
              </a:rPr>
              <a:t>zelí, </a:t>
            </a:r>
            <a:r>
              <a:rPr lang="cs-CZ" sz="3100" dirty="0" smtClean="0">
                <a:latin typeface="Comic Sans MS" pitchFamily="66" charset="0"/>
              </a:rPr>
              <a:t>cibuli</a:t>
            </a:r>
            <a:r>
              <a:rPr lang="cs-CZ" sz="3100" dirty="0">
                <a:latin typeface="Comic Sans MS" pitchFamily="66" charset="0"/>
              </a:rPr>
              <a:t>, </a:t>
            </a:r>
            <a:r>
              <a:rPr lang="cs-CZ" sz="3100" dirty="0" smtClean="0">
                <a:latin typeface="Comic Sans MS" pitchFamily="66" charset="0"/>
              </a:rPr>
              <a:t>kysanou smetanu, rajský protlak, mouku, koření </a:t>
            </a:r>
            <a:r>
              <a:rPr lang="cs-CZ" sz="3100" dirty="0">
                <a:latin typeface="Comic Sans MS" pitchFamily="66" charset="0"/>
              </a:rPr>
              <a:t>a podle chuti </a:t>
            </a:r>
            <a:r>
              <a:rPr lang="cs-CZ" sz="3100" dirty="0" smtClean="0">
                <a:latin typeface="Comic Sans MS" pitchFamily="66" charset="0"/>
              </a:rPr>
              <a:t>ocet.</a:t>
            </a:r>
            <a:br>
              <a:rPr lang="cs-CZ" sz="3100" dirty="0" smtClean="0">
                <a:latin typeface="Comic Sans MS" pitchFamily="66" charset="0"/>
              </a:rPr>
            </a:br>
            <a:r>
              <a:rPr lang="cs-CZ" sz="3100" dirty="0" smtClean="0">
                <a:latin typeface="Comic Sans MS" pitchFamily="66" charset="0"/>
              </a:rPr>
              <a:t> Jeden velký hrnec, v kterém to uvaříte.</a:t>
            </a:r>
            <a:r>
              <a:rPr lang="cs-CZ" sz="3100" dirty="0">
                <a:latin typeface="Comic Sans MS" pitchFamily="66" charset="0"/>
              </a:rPr>
              <a:t/>
            </a:r>
            <a:br>
              <a:rPr lang="cs-CZ" sz="3100" dirty="0">
                <a:latin typeface="Comic Sans MS" pitchFamily="66" charset="0"/>
              </a:rPr>
            </a:br>
            <a:r>
              <a:rPr lang="cs-CZ" sz="3100" dirty="0" smtClean="0">
                <a:latin typeface="Comic Sans MS" pitchFamily="66" charset="0"/>
              </a:rPr>
              <a:t/>
            </a:r>
            <a:br>
              <a:rPr lang="cs-CZ" sz="3100" dirty="0" smtClean="0">
                <a:latin typeface="Comic Sans MS" pitchFamily="66" charset="0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500295221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Jmenuje se to Boršč.</a:t>
            </a:r>
          </a:p>
        </p:txBody>
      </p:sp>
      <p:pic>
        <p:nvPicPr>
          <p:cNvPr id="37893" name="Picture 5" descr="C:\Users\ZSTREBON\AppData\Local\Microsoft\Windows\Temporary Internet Files\Content.IE5\4ZR9VBDC\MP9004341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712568" cy="406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Co jsme se dozvěděli: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06084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hlavní město: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2060848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Moskva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292494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krutý diktátor: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26" y="2924944"/>
            <a:ext cx="3099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J</a:t>
            </a:r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. V. Stalin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380" y="3717032"/>
            <a:ext cx="3093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suvenýr: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95208" y="371703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Matrjošky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23000" y="4610696"/>
            <a:ext cx="3420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typické jídlo: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1821" y="4576772"/>
            <a:ext cx="2373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Boršč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145439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963346"/>
          </a:xfrm>
        </p:spPr>
        <p:txBody>
          <a:bodyPr>
            <a:normAutofit fontScale="90000"/>
          </a:bodyPr>
          <a:lstStyle/>
          <a:p>
            <a:pPr algn="l">
              <a:lnSpc>
                <a:spcPct val="200000"/>
              </a:lnSpc>
            </a:pPr>
            <a:r>
              <a:rPr lang="cs-CZ" sz="1600" dirty="0" smtClean="0">
                <a:latin typeface="Comic Sans MS" pitchFamily="66" charset="0"/>
              </a:rPr>
              <a:t>Použité zdroje:</a:t>
            </a:r>
            <a:br>
              <a:rPr lang="cs-CZ" sz="1600" dirty="0" smtClean="0">
                <a:latin typeface="Comic Sans MS" pitchFamily="66" charset="0"/>
              </a:rPr>
            </a:br>
            <a:r>
              <a:rPr lang="cs-CZ" sz="1600" dirty="0" smtClean="0">
                <a:latin typeface="Comic Sans MS" pitchFamily="66" charset="0"/>
                <a:hlinkClick r:id="rId3"/>
              </a:rPr>
              <a:t>www.microsoft.office.com</a:t>
            </a:r>
            <a:r>
              <a:rPr lang="cs-CZ" sz="1600" dirty="0" smtClean="0">
                <a:latin typeface="Comic Sans MS" pitchFamily="66" charset="0"/>
              </a:rPr>
              <a:t/>
            </a:r>
            <a:br>
              <a:rPr lang="cs-CZ" sz="1600" dirty="0" smtClean="0">
                <a:latin typeface="Comic Sans MS" pitchFamily="66" charset="0"/>
              </a:rPr>
            </a:br>
            <a:r>
              <a:rPr lang="cs-CZ" sz="1600" dirty="0" smtClean="0">
                <a:latin typeface="Comic Sans MS" pitchFamily="66" charset="0"/>
              </a:rPr>
              <a:t>Archiv autora</a:t>
            </a:r>
            <a:br>
              <a:rPr lang="cs-CZ" sz="1600" dirty="0" smtClean="0">
                <a:latin typeface="Comic Sans MS" pitchFamily="66" charset="0"/>
              </a:rPr>
            </a:br>
            <a:endParaRPr lang="cs-CZ" sz="1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4998252"/>
      </p:ext>
    </p:extLst>
  </p:cSld>
  <p:clrMapOvr>
    <a:masterClrMapping/>
  </p:clrMapOvr>
  <p:transition spd="slow">
    <p:pull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131</TotalTime>
  <Words>175</Words>
  <Application>Microsoft Office PowerPoint</Application>
  <PresentationFormat>Předvádění na obrazovce (4:3)</PresentationFormat>
  <Paragraphs>50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Snímek 1</vt:lpstr>
      <vt:lpstr>Rusko hlavní město – Moskva (republika)</vt:lpstr>
      <vt:lpstr>Pohled na pravoslavné kostely</vt:lpstr>
      <vt:lpstr>Rusko je velmoc. V nedávné historii i naše země byla pod jejím vlivem.</vt:lpstr>
      <vt:lpstr>        J. V. Stalin</vt:lpstr>
      <vt:lpstr>Snímek 6</vt:lpstr>
      <vt:lpstr>Ruský lidový kroj je od našeho odlišný.</vt:lpstr>
      <vt:lpstr>Snímek 8</vt:lpstr>
      <vt:lpstr>    A teď si dáme typické jídlo. Připravíte si:  vývar, hovězí maso, červenou řepu, brambor, celer, mrkev, petržel, kysané zelí, cibuli, kysanou smetanu, rajský protlak, mouku, koření a podle chuti ocet.  Jeden velký hrnec, v kterém to uvaříte.     </vt:lpstr>
      <vt:lpstr>Jmenuje se to Boršč.</vt:lpstr>
      <vt:lpstr>Co jsme se dozvěděli:</vt:lpstr>
      <vt:lpstr>Použité zdroje: www.microsoft.office.com Archiv autora </vt:lpstr>
    </vt:vector>
  </TitlesOfParts>
  <Company>Byt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Východní Evropa</dc:title>
  <dc:creator>Jitka</dc:creator>
  <cp:lastModifiedBy>Martin a Lída</cp:lastModifiedBy>
  <cp:revision>17</cp:revision>
  <dcterms:created xsi:type="dcterms:W3CDTF">2010-03-03T19:21:43Z</dcterms:created>
  <dcterms:modified xsi:type="dcterms:W3CDTF">2012-06-25T14:37:47Z</dcterms:modified>
</cp:coreProperties>
</file>