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88" r:id="rId3"/>
    <p:sldId id="289" r:id="rId4"/>
    <p:sldId id="290" r:id="rId5"/>
    <p:sldId id="294" r:id="rId6"/>
    <p:sldId id="291" r:id="rId7"/>
    <p:sldId id="292" r:id="rId8"/>
    <p:sldId id="296" r:id="rId9"/>
    <p:sldId id="29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53" autoAdjust="0"/>
    <p:restoredTop sz="94660"/>
  </p:normalViewPr>
  <p:slideViewPr>
    <p:cSldViewPr>
      <p:cViewPr varScale="1">
        <p:scale>
          <a:sx n="69" d="100"/>
          <a:sy n="6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80C9A-17CE-464F-95EB-48E4EE8A988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84E32-0829-4338-AC34-29A5C0211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9407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30F46-09A0-4E25-9C24-BAF6A9DCA21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C806D-3B7C-429E-845D-9BA86A151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1213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B608D-C70A-492D-8E14-86F619E4DC1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A9225-C514-49FB-9878-2584A7648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880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E7BFD-70E8-4908-AEEC-5FCF5A40CC1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E2BFE-32A1-419D-A1DF-DA1DD5567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708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5D34D-8891-4C10-94F0-07DEA7C5BB7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82274-4D0E-45B9-BFAD-599F5030DE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0536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FDCC-1308-4EB1-A26D-F2F8663BE32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C1A7A-AE2A-44AD-AA50-5FC08E0E5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3998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D4EF0-593A-430C-8E90-C9B4238EC2C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E542B-A59C-409E-B382-C4E0C7A07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758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DD083-D335-4EE0-9E28-51BAD1C2872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2598E-2441-4773-B4C5-7DDAA67388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625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F37E6-CB49-4B9B-80BA-86AFDE9CFCB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86B74-60C7-4C99-92F0-F21EFC7DE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4580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C5ED3-DAC5-4735-B45C-DE85DB57D16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0DE28-845A-47EF-9324-5D2BF810F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2672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EEF74-D5B7-4F99-8552-68706AAA39B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F795C-C269-43C4-A7AE-4833C12E5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3548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1C2562-2C55-4830-A27B-1E97DE6FCBB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EEFA8C0-C5A9-4906-AFF0-14FCCB177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7/Olympic_flag.svg/800px-Olympic_flag.svg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49797004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VY_32_INOVACE_3409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Řecko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Jižní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obsahuje základní informace o Řecku.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orientuje v základních informacích o Řecku.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58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260648"/>
            <a:ext cx="8186737" cy="4525665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Řecko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latin typeface="Comic Sans MS" pitchFamily="66" charset="0"/>
              </a:rPr>
              <a:t>hl. město </a:t>
            </a:r>
            <a:r>
              <a:rPr lang="cs-CZ" sz="7200" dirty="0" smtClean="0">
                <a:latin typeface="Comic Sans MS" pitchFamily="66" charset="0"/>
              </a:rPr>
              <a:t>– </a:t>
            </a:r>
            <a:r>
              <a:rPr lang="cs-CZ" sz="7200" dirty="0" smtClean="0">
                <a:solidFill>
                  <a:srgbClr val="92D050"/>
                </a:solidFill>
                <a:latin typeface="Comic Sans MS" pitchFamily="66" charset="0"/>
              </a:rPr>
              <a:t>Athény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(republika)</a:t>
            </a:r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77072"/>
            <a:ext cx="3600400" cy="2398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175" cy="60118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Comic Sans MS" pitchFamily="66" charset="0"/>
              </a:rPr>
              <a:t>Řecko bylo v historii jednou z nejkulturnějších zemí. Jejich bohové bydleli na hoře Olymp. Svým bohům stavěli chrámy a nosili jim tam dary. </a:t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>Dnes zůstali jen zbytky.</a:t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>Původní chrámy prý byly pestře pomalované.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9" name="Picture 5" descr="C:\Users\ZSTREBON\AppData\Local\Microsoft\Windows\Temporary Internet Files\Content.IE5\PBK30UQE\MP9004278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316" y="260648"/>
            <a:ext cx="6555287" cy="652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870" name="Picture 6" descr="C:\Users\ZSTREBON\AppData\Local\Microsoft\Windows\Temporary Internet Files\Content.IE5\6IA0D8TX\MP9004279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0121" y="260617"/>
            <a:ext cx="4355703" cy="655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871" name="Picture 7" descr="C:\Users\ZSTREBON\AppData\Local\Microsoft\Windows\Temporary Internet Files\Content.IE5\ZKCX7K91\MP9004038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4884" y="190220"/>
            <a:ext cx="4447356" cy="6667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78889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>
                <a:latin typeface="Comic Sans MS" pitchFamily="66" charset="0"/>
              </a:rPr>
              <a:t>    Vzpomeneš si na některé řecké bohy?</a:t>
            </a:r>
            <a:br>
              <a:rPr lang="cs-CZ" sz="4000" dirty="0" smtClean="0">
                <a:latin typeface="Comic Sans MS" pitchFamily="66" charset="0"/>
              </a:rPr>
            </a:br>
            <a:endParaRPr lang="cs-CZ" sz="4000" dirty="0" smtClean="0">
              <a:latin typeface="Comic Sans MS" pitchFamily="66" charset="0"/>
            </a:endParaRPr>
          </a:p>
        </p:txBody>
      </p:sp>
      <p:pic>
        <p:nvPicPr>
          <p:cNvPr id="37895" name="Picture 7" descr="C:\Users\ZSTREBON\AppData\Local\Microsoft\Windows\Temporary Internet Files\Content.IE5\6IA0D8TX\MC90017406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838" y="3706022"/>
            <a:ext cx="1757620" cy="2069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6784" y="188111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Nejmocnější….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9672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 Zeus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5144" y="1034733"/>
            <a:ext cx="310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Jeho manželka..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7896" name="Picture 8" descr="C:\Users\ZSTREBON\AppData\Local\Microsoft\Windows\Temporary Internet Files\Content.IE5\2D40PVM6\MC900414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2330" y="2474025"/>
            <a:ext cx="3897128" cy="322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09031" y="1766139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Comic Sans MS" pitchFamily="66" charset="0"/>
              </a:rPr>
              <a:t>Hera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1773518"/>
            <a:ext cx="2496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Bůh moře…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7898" name="Picture 10" descr="C:\Users\ZSTREBON\AppData\Local\Microsoft\Windows\Temporary Internet Files\Content.IE5\ON90GK9C\MC9004351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3574" y="3533703"/>
            <a:ext cx="1774825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69457" y="2696726"/>
            <a:ext cx="2363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Poseidon</a:t>
            </a:r>
            <a:endParaRPr lang="cs-CZ" sz="4000" b="1" dirty="0"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>
          <a:xfrm>
            <a:off x="357188" y="357188"/>
            <a:ext cx="8429625" cy="6215062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cs-CZ" sz="4000" dirty="0" smtClean="0">
                <a:latin typeface="Comic Sans MS" pitchFamily="66" charset="0"/>
              </a:rPr>
              <a:t>Řekové založili „olympijské“ hry 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    už před více než 2000 lety..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   Konaly se jednou za 4 roky.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Byly to soutěže v atletice, hodu oštěpem a diskem…. 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Účastnili </a:t>
            </a:r>
            <a:r>
              <a:rPr lang="cs-CZ" sz="4000" dirty="0" smtClean="0">
                <a:latin typeface="Comic Sans MS" pitchFamily="66" charset="0"/>
              </a:rPr>
              <a:t>se jen muži.</a:t>
            </a:r>
          </a:p>
        </p:txBody>
      </p:sp>
      <p:pic>
        <p:nvPicPr>
          <p:cNvPr id="38917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81" t="15975" r="12480" b="18675"/>
          <a:stretch/>
        </p:blipFill>
        <p:spPr bwMode="auto">
          <a:xfrm>
            <a:off x="6228184" y="4365104"/>
            <a:ext cx="2533716" cy="1460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274638"/>
            <a:ext cx="8329612" cy="25114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Comic Sans MS" pitchFamily="66" charset="0"/>
              </a:rPr>
              <a:t>Kdo jste byli v Řecku, viděli jste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olivové háje. </a:t>
            </a:r>
            <a:r>
              <a:rPr lang="cs-CZ" sz="3600" dirty="0" smtClean="0">
                <a:latin typeface="Comic Sans MS" pitchFamily="66" charset="0"/>
              </a:rPr>
              <a:t>Z oliv se vyrábí olej a samotné plody se různě nakládají.</a:t>
            </a:r>
          </a:p>
        </p:txBody>
      </p:sp>
      <p:pic>
        <p:nvPicPr>
          <p:cNvPr id="39943" name="Picture 7" descr="C:\Users\ZSTREBON\AppData\Local\Microsoft\Windows\Temporary Internet Files\Content.IE5\ON90GK9C\MP900433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2636912"/>
            <a:ext cx="2451159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944" name="Picture 8" descr="C:\Users\ZSTREBON\AppData\Local\Microsoft\Windows\Temporary Internet Files\Content.IE5\7AZRL2IK\MP9004327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36912"/>
            <a:ext cx="5056858" cy="379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Hra Ano - ne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372" y="1434480"/>
            <a:ext cx="4690864" cy="532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Hlavní město je Sparta:</a:t>
            </a:r>
            <a:endParaRPr lang="cs-CZ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477461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Ne, Athény.</a:t>
            </a:r>
            <a:endParaRPr lang="cs-CZ" sz="28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348880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2060"/>
                </a:solidFill>
                <a:latin typeface="Comic Sans MS" pitchFamily="66" charset="0"/>
              </a:rPr>
              <a:t>N</a:t>
            </a:r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ejmocnější bůh byl Zeus: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69485" y="23488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Ano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212976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Na olympiádě soutěžily i dívky: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3212976"/>
            <a:ext cx="2915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Ne, jen chlapci.</a:t>
            </a:r>
            <a:endParaRPr lang="cs-CZ" sz="28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132151"/>
            <a:ext cx="6156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Olympiáda byla jednou za 4 roky: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3964" y="4132151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Ano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3763" y="503033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Řekové vyvážejí banány: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01317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Ne, olivy.</a:t>
            </a:r>
            <a:endParaRPr lang="cs-CZ" sz="28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949280"/>
            <a:ext cx="6300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V Řecku mají odpoledne siestu: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50663" y="59492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Ano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850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115300" cy="3088927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Zdroje:</a:t>
            </a:r>
          </a:p>
          <a:p>
            <a:pPr>
              <a:buNone/>
            </a:pPr>
            <a:endParaRPr lang="cs-CZ" sz="1400" dirty="0">
              <a:latin typeface="Comic Sans MS" pitchFamily="66" charset="0"/>
            </a:endParaRP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http://upload.wikimedia.org/wikipedia/commons/thumb/5/5c/Flag_of_Greece.svg/800px-Flag_of_Greece.svg.png</a:t>
            </a: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  <a:hlinkClick r:id="rId3"/>
              </a:rPr>
              <a:t>http://upload.wikimedia.org/wikipedia/commons/thumb/a/a7/Olympic_flag.svg/800px-Olympic_flag.svg.png</a:t>
            </a:r>
            <a:endParaRPr lang="cs-CZ" sz="1400" dirty="0" smtClean="0">
              <a:latin typeface="Comic Sans MS" pitchFamily="66" charset="0"/>
            </a:endParaRPr>
          </a:p>
          <a:p>
            <a:pPr>
              <a:buNone/>
            </a:pPr>
            <a:endParaRPr lang="cs-CZ" sz="1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  <a:hlinkClick r:id="rId4"/>
              </a:rPr>
              <a:t>www.office.microsoft.com</a:t>
            </a:r>
            <a:endParaRPr lang="cs-CZ" sz="1400" dirty="0" smtClean="0">
              <a:latin typeface="Comic Sans MS" pitchFamily="66" charset="0"/>
            </a:endParaRPr>
          </a:p>
          <a:p>
            <a:pPr>
              <a:buNone/>
            </a:pPr>
            <a:endParaRPr lang="cs-CZ" sz="1400" dirty="0">
              <a:latin typeface="Comic Sans MS" pitchFamily="66" charset="0"/>
            </a:endParaRP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Archiv autora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199</Words>
  <Application>Microsoft Office PowerPoint</Application>
  <PresentationFormat>Předvádění na obrazovce (4:3)</PresentationFormat>
  <Paragraphs>54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Řecko bylo v historii jednou z nejkulturnějších zemí. Jejich bohové bydleli na hoře Olymp. Svým bohům stavěli chrámy a nosili jim tam dary.  Dnes zůstali jen zbytky. Původní chrámy prý byly pestře pomalované.</vt:lpstr>
      <vt:lpstr>Snímek 4</vt:lpstr>
      <vt:lpstr>    Vzpomeneš si na některé řecké bohy? </vt:lpstr>
      <vt:lpstr>Řekové založili „olympijské“ hry      už před více než 2000 lety..    Konaly se jednou za 4 roky. Byly to soutěže v atletice, hodu oštěpem a diskem….  Účastnili se jen muži.</vt:lpstr>
      <vt:lpstr>Kdo jste byli v Řecku, viděli jste olivové háje. Z oliv se vyrábí olej a samotné plody se různě nakládají.</vt:lpstr>
      <vt:lpstr>Hra Ano - ne</vt:lpstr>
      <vt:lpstr>Snímek 9</vt:lpstr>
    </vt:vector>
  </TitlesOfParts>
  <Company>Byt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Martin a Lída</cp:lastModifiedBy>
  <cp:revision>33</cp:revision>
  <dcterms:created xsi:type="dcterms:W3CDTF">2010-02-14T14:19:49Z</dcterms:created>
  <dcterms:modified xsi:type="dcterms:W3CDTF">2012-06-25T14:47:51Z</dcterms:modified>
</cp:coreProperties>
</file>