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NÁZEV:VY_32_INOVACE_3.2.2.1.P04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TEMA:Vyjmenovaná slova a sl. </a:t>
          </a:r>
          <a:r>
            <a:rPr lang="cs-CZ" sz="2000" dirty="0" smtClean="0"/>
            <a:t>Odvozená - P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NÁZEV:VY_32_INOVACE_3.2.2.1.P04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TEMA:Vyjmenovaná slova a sl. </a:t>
          </a:r>
          <a:r>
            <a:rPr lang="cs-CZ" sz="2000" kern="1200" dirty="0" smtClean="0"/>
            <a:t>Odvozená - P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762472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7960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24744"/>
            <a:ext cx="749320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                            A n o t a c e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3200" dirty="0" smtClean="0"/>
              <a:t>          Žáci </a:t>
            </a:r>
            <a:r>
              <a:rPr lang="cs-CZ" sz="3200" dirty="0"/>
              <a:t>se seznamují se slovy příbuznými </a:t>
            </a:r>
            <a:endParaRPr lang="cs-CZ" sz="3200" dirty="0" smtClean="0"/>
          </a:p>
          <a:p>
            <a:r>
              <a:rPr lang="cs-CZ" sz="3200" dirty="0" smtClean="0"/>
              <a:t>          k </a:t>
            </a:r>
            <a:r>
              <a:rPr lang="cs-CZ" sz="3200" dirty="0"/>
              <a:t>jednotlivým vyjmenovaným slovům.</a:t>
            </a:r>
          </a:p>
          <a:p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4296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0864" y="177489"/>
            <a:ext cx="5533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B0F0"/>
                </a:solidFill>
              </a:rPr>
              <a:t>P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00B0F0"/>
              </a:soli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2" y="1340768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512" y="1484784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/>
          </a:p>
        </p:txBody>
      </p:sp>
      <p:sp>
        <p:nvSpPr>
          <p:cNvPr id="3" name="TextovéPole 2"/>
          <p:cNvSpPr txBox="1"/>
          <p:nvPr/>
        </p:nvSpPr>
        <p:spPr>
          <a:xfrm>
            <a:off x="271877" y="1070719"/>
            <a:ext cx="843666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Pýcha   </a:t>
            </a:r>
            <a:r>
              <a:rPr lang="cs-CZ" sz="2400" dirty="0" smtClean="0"/>
              <a:t> pyšný, pýchavka, pyšnit se, přepychové, pych, zpychnout..,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Pytel      </a:t>
            </a:r>
            <a:r>
              <a:rPr lang="cs-CZ" sz="2400" dirty="0" smtClean="0"/>
              <a:t>pytlovina, pytlík, pytlák, pytlačit..,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Pysk       </a:t>
            </a:r>
            <a:r>
              <a:rPr lang="cs-CZ" sz="2400" dirty="0" smtClean="0"/>
              <a:t>ptakopysk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Netopýr </a:t>
            </a:r>
            <a:r>
              <a:rPr lang="cs-CZ" sz="2400" dirty="0" smtClean="0"/>
              <a:t>netopýří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Pyl          </a:t>
            </a:r>
            <a:r>
              <a:rPr lang="cs-CZ" sz="2400" dirty="0" smtClean="0"/>
              <a:t>opylovat, pylové, opylení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Kopyto   </a:t>
            </a:r>
            <a:r>
              <a:rPr lang="cs-CZ" sz="2400" dirty="0" smtClean="0"/>
              <a:t>sudokopytník, lichokopytník, kopýtko..,</a:t>
            </a:r>
          </a:p>
          <a:p>
            <a:endParaRPr lang="cs-CZ" sz="2400" dirty="0" smtClean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Klopýtat  </a:t>
            </a:r>
            <a:r>
              <a:rPr lang="cs-CZ" sz="2400" dirty="0" smtClean="0"/>
              <a:t>klopýtnout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2655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616461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Třpytit se  </a:t>
            </a:r>
            <a:r>
              <a:rPr lang="cs-CZ" sz="2400" dirty="0" smtClean="0"/>
              <a:t>třpytivá, třpytka, třpyt..,                                                            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Zpytovat   </a:t>
            </a:r>
            <a:r>
              <a:rPr lang="cs-CZ" sz="2400" dirty="0" smtClean="0"/>
              <a:t>nevyzpytatelné, jazykozpyt..,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Pykat          </a:t>
            </a:r>
            <a:r>
              <a:rPr lang="cs-CZ" sz="2400" dirty="0" smtClean="0"/>
              <a:t>odpykat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Pýřit se       </a:t>
            </a:r>
            <a:r>
              <a:rPr lang="cs-CZ" sz="2400" dirty="0" smtClean="0"/>
              <a:t>zapýřila se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Čepýřit se   </a:t>
            </a:r>
            <a:r>
              <a:rPr lang="cs-CZ" sz="2400" dirty="0" smtClean="0"/>
              <a:t>rozčepýřený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Vlastní jména </a:t>
            </a:r>
            <a:r>
              <a:rPr lang="cs-CZ" sz="2400" dirty="0" smtClean="0"/>
              <a:t>Pyšely, Chropyně</a:t>
            </a:r>
            <a:r>
              <a:rPr lang="cs-CZ" sz="2400" smtClean="0"/>
              <a:t>, Spytihněv..,</a:t>
            </a:r>
            <a:endParaRPr lang="cs-CZ" sz="240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35101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122</Words>
  <Application>Microsoft Office PowerPoint</Application>
  <PresentationFormat>Předvádění na obrazovce (4:3)</PresentationFormat>
  <Paragraphs>37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Postupova Alena</dc:creator>
  <cp:lastModifiedBy>Dum</cp:lastModifiedBy>
  <cp:revision>17</cp:revision>
  <cp:lastPrinted>2011-11-07T13:07:31Z</cp:lastPrinted>
  <dcterms:created xsi:type="dcterms:W3CDTF">2011-11-02T10:29:00Z</dcterms:created>
  <dcterms:modified xsi:type="dcterms:W3CDTF">2012-06-25T16:11:11Z</dcterms:modified>
</cp:coreProperties>
</file>