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VY_32_INOVACE_01_VYJMENOVANÁ SLOVA_VYJMENOVANÁ SLOVA PO B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B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0D0454B-1561-4438-8AA6-DF75ED2CA50A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 srpen 2011</a:t>
          </a:r>
          <a:endParaRPr lang="cs-CZ" dirty="0"/>
        </a:p>
      </dgm:t>
    </dgm:pt>
    <dgm:pt modelId="{48B0A781-0A07-4309-B2F8-BA7BF5EB0F7B}" type="parTrans" cxnId="{6F6FD398-B6BB-429F-817D-6540D03845B7}">
      <dgm:prSet/>
      <dgm:spPr/>
      <dgm:t>
        <a:bodyPr/>
        <a:lstStyle/>
        <a:p>
          <a:endParaRPr lang="cs-CZ"/>
        </a:p>
      </dgm:t>
    </dgm:pt>
    <dgm:pt modelId="{726D1EBB-E2D3-49FB-BCF5-8CCEECD871A4}" type="sibTrans" cxnId="{6F6FD398-B6BB-429F-817D-6540D03845B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C58D5AB-34C7-49C4-9A02-F181CBC4B113}" type="pres">
      <dgm:prSet presAssocID="{30D0454B-1561-4438-8AA6-DF75ED2CA50A}" presName="vertSpace6" presStyleLbl="node1" presStyleIdx="4" presStyleCnt="6"/>
      <dgm:spPr/>
      <dgm:t>
        <a:bodyPr/>
        <a:lstStyle/>
        <a:p>
          <a:endParaRPr lang="cs-CZ"/>
        </a:p>
      </dgm:t>
    </dgm:pt>
    <dgm:pt modelId="{4F1EFA0A-C121-4BE3-9BF0-07852B6D0DFF}" type="pres">
      <dgm:prSet presAssocID="{30D0454B-1561-4438-8AA6-DF75ED2CA50A}" presName="circle6" presStyleLbl="node1" presStyleIdx="5" presStyleCnt="6"/>
      <dgm:spPr/>
      <dgm:t>
        <a:bodyPr/>
        <a:lstStyle/>
        <a:p>
          <a:endParaRPr lang="cs-CZ"/>
        </a:p>
      </dgm:t>
    </dgm:pt>
    <dgm:pt modelId="{53C8ACB8-A85A-46FB-901C-A881578C5E73}" type="pres">
      <dgm:prSet presAssocID="{30D0454B-1561-4438-8AA6-DF75ED2CA50A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611747-726D-4B72-8E90-B7C2A227548A}" type="pres">
      <dgm:prSet presAssocID="{30D0454B-1561-4438-8AA6-DF75ED2CA50A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8065AB-4CF7-4AF8-BA9A-1C2EF20D154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8B0C8A-2DDA-44A5-84C9-4D4A7449F6DC}" type="presOf" srcId="{4C35D32F-0EAB-4CD7-82EE-45574DC2A586}" destId="{890E4F0B-2866-4A3F-A3C7-2A14B1797930}" srcOrd="1" destOrd="0" presId="urn:microsoft.com/office/officeart/2005/8/layout/target3"/>
    <dgm:cxn modelId="{C19BFA9D-1267-4048-B03F-598FBCB834AC}" type="presOf" srcId="{4C35D32F-0EAB-4CD7-82EE-45574DC2A586}" destId="{8BEBB6EC-1DAA-4CAC-8A25-BC0FCBD5DBD5}" srcOrd="0" destOrd="0" presId="urn:microsoft.com/office/officeart/2005/8/layout/target3"/>
    <dgm:cxn modelId="{6F6FD398-B6BB-429F-817D-6540D03845B7}" srcId="{757F3AB3-0718-4624-B441-E567A8F0AB56}" destId="{30D0454B-1561-4438-8AA6-DF75ED2CA50A}" srcOrd="5" destOrd="0" parTransId="{48B0A781-0A07-4309-B2F8-BA7BF5EB0F7B}" sibTransId="{726D1EBB-E2D3-49FB-BCF5-8CCEECD871A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2053D4C-FB61-44C4-9F4F-C62DA60F383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F1CE56D-30D7-47A4-9F75-2A88C3506D50}" type="presOf" srcId="{B651F6E3-6281-48DB-9319-2AEAFDAE7572}" destId="{6BB5E863-4638-4E1D-BFDE-399D028AC4ED}" srcOrd="1" destOrd="0" presId="urn:microsoft.com/office/officeart/2005/8/layout/target3"/>
    <dgm:cxn modelId="{8934AE4D-C59F-442F-8F51-5D0D2FFF7D61}" type="presOf" srcId="{757F3AB3-0718-4624-B441-E567A8F0AB56}" destId="{333A1088-737F-45CB-B68E-254E46348037}" srcOrd="0" destOrd="0" presId="urn:microsoft.com/office/officeart/2005/8/layout/target3"/>
    <dgm:cxn modelId="{1ACF65A6-82BD-4FC5-AD46-DAEBF0A6CB81}" type="presOf" srcId="{D1D4F407-5343-4D3F-B5B9-D407B03CAEB4}" destId="{D005CE8C-CC26-4C3E-AC11-E15060ECD759}" srcOrd="0" destOrd="0" presId="urn:microsoft.com/office/officeart/2005/8/layout/target3"/>
    <dgm:cxn modelId="{375B43A4-29AD-44E4-AFA0-C40B6A4130CE}" type="presOf" srcId="{D8197B8C-B260-4A16-BDF4-0947B075E274}" destId="{25B08C86-7E15-44DC-BE7F-FFB55DD49D12}" srcOrd="0" destOrd="0" presId="urn:microsoft.com/office/officeart/2005/8/layout/target3"/>
    <dgm:cxn modelId="{F44D0F55-9267-4C17-8062-833A570580BC}" type="presOf" srcId="{D1D4F407-5343-4D3F-B5B9-D407B03CAEB4}" destId="{AED2198E-93D5-4001-81B4-73124B309672}" srcOrd="1" destOrd="0" presId="urn:microsoft.com/office/officeart/2005/8/layout/target3"/>
    <dgm:cxn modelId="{893A004F-A225-4B6C-A5A1-6145B7ADC953}" type="presOf" srcId="{30D0454B-1561-4438-8AA6-DF75ED2CA50A}" destId="{53C8ACB8-A85A-46FB-901C-A881578C5E73}" srcOrd="0" destOrd="0" presId="urn:microsoft.com/office/officeart/2005/8/layout/target3"/>
    <dgm:cxn modelId="{C3E7D41B-88D0-47E3-A293-A8EA7E4B9F4C}" type="presOf" srcId="{30D0454B-1561-4438-8AA6-DF75ED2CA50A}" destId="{FE611747-726D-4B72-8E90-B7C2A227548A}" srcOrd="1" destOrd="0" presId="urn:microsoft.com/office/officeart/2005/8/layout/target3"/>
    <dgm:cxn modelId="{B03A6343-BDB9-47D9-8948-90B82E071FED}" type="presOf" srcId="{D1B46980-6531-4606-95E6-44980827E919}" destId="{2BE915AB-18AA-4053-B92C-3BFC9ED204BB}" srcOrd="1" destOrd="0" presId="urn:microsoft.com/office/officeart/2005/8/layout/target3"/>
    <dgm:cxn modelId="{0BC83BE1-304D-4EA6-9309-1C400945DD02}" type="presOf" srcId="{B651F6E3-6281-48DB-9319-2AEAFDAE7572}" destId="{619D679B-A015-4ECF-8348-D1034C574F40}" srcOrd="0" destOrd="0" presId="urn:microsoft.com/office/officeart/2005/8/layout/target3"/>
    <dgm:cxn modelId="{8A033218-31E5-4497-9136-82722A4FA0E5}" type="presParOf" srcId="{333A1088-737F-45CB-B68E-254E46348037}" destId="{F5ABB229-8D3B-4694-996A-96F23CF14429}" srcOrd="0" destOrd="0" presId="urn:microsoft.com/office/officeart/2005/8/layout/target3"/>
    <dgm:cxn modelId="{61D7F8C4-1CF5-4DF1-A2AE-001052E0F4C6}" type="presParOf" srcId="{333A1088-737F-45CB-B68E-254E46348037}" destId="{F41139FD-01EE-4571-8B17-4FB00FC51163}" srcOrd="1" destOrd="0" presId="urn:microsoft.com/office/officeart/2005/8/layout/target3"/>
    <dgm:cxn modelId="{A0EEC7FE-E7BE-41C2-845B-6ED01E85B9FD}" type="presParOf" srcId="{333A1088-737F-45CB-B68E-254E46348037}" destId="{D005CE8C-CC26-4C3E-AC11-E15060ECD759}" srcOrd="2" destOrd="0" presId="urn:microsoft.com/office/officeart/2005/8/layout/target3"/>
    <dgm:cxn modelId="{15072C49-C078-4223-A81F-853ADA8D61E1}" type="presParOf" srcId="{333A1088-737F-45CB-B68E-254E46348037}" destId="{2C702D82-9B77-49B7-9568-BB8EB47C3372}" srcOrd="3" destOrd="0" presId="urn:microsoft.com/office/officeart/2005/8/layout/target3"/>
    <dgm:cxn modelId="{F3408968-E2B9-4938-926E-537B213A4C53}" type="presParOf" srcId="{333A1088-737F-45CB-B68E-254E46348037}" destId="{A52A0455-90FF-4808-ABD0-F02540D31D5A}" srcOrd="4" destOrd="0" presId="urn:microsoft.com/office/officeart/2005/8/layout/target3"/>
    <dgm:cxn modelId="{BCB2AA5C-1358-4E1A-BF36-42825A350C06}" type="presParOf" srcId="{333A1088-737F-45CB-B68E-254E46348037}" destId="{6140AFEC-043D-4C43-A2F9-D0F5331DF3A3}" srcOrd="5" destOrd="0" presId="urn:microsoft.com/office/officeart/2005/8/layout/target3"/>
    <dgm:cxn modelId="{5C15C69B-4804-493B-B889-EA0493AAF376}" type="presParOf" srcId="{333A1088-737F-45CB-B68E-254E46348037}" destId="{9358AC05-5D7D-4327-9F80-1AD486AEA664}" srcOrd="6" destOrd="0" presId="urn:microsoft.com/office/officeart/2005/8/layout/target3"/>
    <dgm:cxn modelId="{506AFB8F-F57F-4F22-A8F9-62BD8F457E9A}" type="presParOf" srcId="{333A1088-737F-45CB-B68E-254E46348037}" destId="{313FC574-E1CD-4FB4-B054-0B805CE0447D}" srcOrd="7" destOrd="0" presId="urn:microsoft.com/office/officeart/2005/8/layout/target3"/>
    <dgm:cxn modelId="{0585A9C6-5962-4CE0-A2EC-6642F3ACF376}" type="presParOf" srcId="{333A1088-737F-45CB-B68E-254E46348037}" destId="{619D679B-A015-4ECF-8348-D1034C574F40}" srcOrd="8" destOrd="0" presId="urn:microsoft.com/office/officeart/2005/8/layout/target3"/>
    <dgm:cxn modelId="{5FCB6E4D-D52A-4C54-8BD3-0F868ADE4323}" type="presParOf" srcId="{333A1088-737F-45CB-B68E-254E46348037}" destId="{322283A8-4A27-4CDA-BAE3-F381106A9174}" srcOrd="9" destOrd="0" presId="urn:microsoft.com/office/officeart/2005/8/layout/target3"/>
    <dgm:cxn modelId="{6331236C-A036-4043-81EB-9B1436CCA398}" type="presParOf" srcId="{333A1088-737F-45CB-B68E-254E46348037}" destId="{FFC9F71D-1B4F-4AD9-A4A6-86ADEFC8AF5C}" srcOrd="10" destOrd="0" presId="urn:microsoft.com/office/officeart/2005/8/layout/target3"/>
    <dgm:cxn modelId="{A55CD1F2-0C8F-4812-BC7A-3A87A5BDFA91}" type="presParOf" srcId="{333A1088-737F-45CB-B68E-254E46348037}" destId="{25B08C86-7E15-44DC-BE7F-FFB55DD49D12}" srcOrd="11" destOrd="0" presId="urn:microsoft.com/office/officeart/2005/8/layout/target3"/>
    <dgm:cxn modelId="{AF494257-DCA0-4A11-A331-6C59F1415A59}" type="presParOf" srcId="{333A1088-737F-45CB-B68E-254E46348037}" destId="{76644BE8-9D7C-4C09-B250-3D10AF48CBB7}" srcOrd="12" destOrd="0" presId="urn:microsoft.com/office/officeart/2005/8/layout/target3"/>
    <dgm:cxn modelId="{40B64C39-4B2A-4568-9E17-50FCB33D5A2A}" type="presParOf" srcId="{333A1088-737F-45CB-B68E-254E46348037}" destId="{EE85B701-7295-41C0-BA7A-34D3756A2AE6}" srcOrd="13" destOrd="0" presId="urn:microsoft.com/office/officeart/2005/8/layout/target3"/>
    <dgm:cxn modelId="{21766153-1170-498E-8060-F5B8D047A996}" type="presParOf" srcId="{333A1088-737F-45CB-B68E-254E46348037}" destId="{8BEBB6EC-1DAA-4CAC-8A25-BC0FCBD5DBD5}" srcOrd="14" destOrd="0" presId="urn:microsoft.com/office/officeart/2005/8/layout/target3"/>
    <dgm:cxn modelId="{30FB21F0-7322-4E0C-BAD9-0242E73EF485}" type="presParOf" srcId="{333A1088-737F-45CB-B68E-254E46348037}" destId="{AC58D5AB-34C7-49C4-9A02-F181CBC4B113}" srcOrd="15" destOrd="0" presId="urn:microsoft.com/office/officeart/2005/8/layout/target3"/>
    <dgm:cxn modelId="{9EEEDC7F-3D31-4212-8795-3E8FDCA2564B}" type="presParOf" srcId="{333A1088-737F-45CB-B68E-254E46348037}" destId="{4F1EFA0A-C121-4BE3-9BF0-07852B6D0DFF}" srcOrd="16" destOrd="0" presId="urn:microsoft.com/office/officeart/2005/8/layout/target3"/>
    <dgm:cxn modelId="{5573EFF5-B744-4F92-B98C-B631CF040AD2}" type="presParOf" srcId="{333A1088-737F-45CB-B68E-254E46348037}" destId="{53C8ACB8-A85A-46FB-901C-A881578C5E73}" srcOrd="17" destOrd="0" presId="urn:microsoft.com/office/officeart/2005/8/layout/target3"/>
    <dgm:cxn modelId="{54517E7E-25D6-45B7-A1B2-2591C99820A7}" type="presParOf" srcId="{333A1088-737F-45CB-B68E-254E46348037}" destId="{AED2198E-93D5-4001-81B4-73124B309672}" srcOrd="18" destOrd="0" presId="urn:microsoft.com/office/officeart/2005/8/layout/target3"/>
    <dgm:cxn modelId="{87C41906-2D59-4B60-8C4C-5CE9D0698659}" type="presParOf" srcId="{333A1088-737F-45CB-B68E-254E46348037}" destId="{2BE915AB-18AA-4053-B92C-3BFC9ED204BB}" srcOrd="19" destOrd="0" presId="urn:microsoft.com/office/officeart/2005/8/layout/target3"/>
    <dgm:cxn modelId="{585D7E23-268D-44A5-ABC4-D690B92CCBD3}" type="presParOf" srcId="{333A1088-737F-45CB-B68E-254E46348037}" destId="{6BB5E863-4638-4E1D-BFDE-399D028AC4ED}" srcOrd="20" destOrd="0" presId="urn:microsoft.com/office/officeart/2005/8/layout/target3"/>
    <dgm:cxn modelId="{EC0587C6-2596-4B48-B79E-F96A89F5F3BD}" type="presParOf" srcId="{333A1088-737F-45CB-B68E-254E46348037}" destId="{5A5FFA88-C948-4069-8E93-59FA12366E83}" srcOrd="21" destOrd="0" presId="urn:microsoft.com/office/officeart/2005/8/layout/target3"/>
    <dgm:cxn modelId="{C1999A37-5202-44D7-8343-C83A2D3AAD88}" type="presParOf" srcId="{333A1088-737F-45CB-B68E-254E46348037}" destId="{890E4F0B-2866-4A3F-A3C7-2A14B1797930}" srcOrd="22" destOrd="0" presId="urn:microsoft.com/office/officeart/2005/8/layout/target3"/>
    <dgm:cxn modelId="{C1B5F784-C863-4DFB-BC53-8F417A2F2106}" type="presParOf" srcId="{333A1088-737F-45CB-B68E-254E46348037}" destId="{FE611747-726D-4B72-8E90-B7C2A227548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VY_32_INOVACE_01_VYJMENOVANÁ SLOVA_VYJMENOVANÁ SLOVA PO B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B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4F1EFA0A-C121-4BE3-9BF0-07852B6D0DFF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3C8ACB8-A85A-46FB-901C-A881578C5E73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 srpen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A03E-4CA7-4AFD-B264-4E3F8384170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F67A7F-41D5-43B4-978C-29D8D8F18A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58146674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20611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využít </a:t>
            </a:r>
            <a:r>
              <a:rPr lang="cs-CZ" dirty="0" smtClean="0"/>
              <a:t>                 k </a:t>
            </a:r>
            <a:r>
              <a:rPr lang="cs-CZ" dirty="0" smtClean="0"/>
              <a:t>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Vyjmenovaná slova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Vyjmenovaná slova po </a:t>
            </a:r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8543956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Očísluj vyjmenovaná slova podle pořadí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obyla       11.			obyčej            8.</a:t>
            </a:r>
          </a:p>
          <a:p>
            <a:pPr>
              <a:buNone/>
            </a:pPr>
            <a:r>
              <a:rPr lang="cs-CZ" dirty="0"/>
              <a:t>b</a:t>
            </a:r>
            <a:r>
              <a:rPr lang="cs-CZ" dirty="0" smtClean="0"/>
              <a:t>ystrý	9.			příbytek         5.</a:t>
            </a:r>
          </a:p>
          <a:p>
            <a:pPr>
              <a:buNone/>
            </a:pPr>
            <a:r>
              <a:rPr lang="cs-CZ" dirty="0"/>
              <a:t>b</a:t>
            </a:r>
            <a:r>
              <a:rPr lang="cs-CZ" dirty="0" smtClean="0"/>
              <a:t>ylina        10.			být		    1.</a:t>
            </a:r>
          </a:p>
          <a:p>
            <a:pPr>
              <a:buNone/>
            </a:pPr>
            <a:r>
              <a:rPr lang="cs-CZ" dirty="0" smtClean="0"/>
              <a:t>Přibyslav</a:t>
            </a:r>
            <a:r>
              <a:rPr lang="cs-CZ" dirty="0"/>
              <a:t> </a:t>
            </a:r>
            <a:r>
              <a:rPr lang="cs-CZ" dirty="0" smtClean="0"/>
              <a:t>  13.			byt                  4.</a:t>
            </a:r>
          </a:p>
          <a:p>
            <a:pPr>
              <a:buNone/>
            </a:pPr>
            <a:r>
              <a:rPr lang="cs-CZ" dirty="0"/>
              <a:t>b</a:t>
            </a:r>
            <a:r>
              <a:rPr lang="cs-CZ" dirty="0" smtClean="0"/>
              <a:t>ydlit          2.			dobytek         7.</a:t>
            </a:r>
          </a:p>
          <a:p>
            <a:pPr>
              <a:buNone/>
            </a:pPr>
            <a:r>
              <a:rPr lang="cs-CZ" dirty="0"/>
              <a:t>o</a:t>
            </a:r>
            <a:r>
              <a:rPr lang="cs-CZ" dirty="0" smtClean="0"/>
              <a:t>byvatel	3.			nábytek	    6.	</a:t>
            </a:r>
          </a:p>
          <a:p>
            <a:pPr>
              <a:buNone/>
            </a:pPr>
            <a:r>
              <a:rPr lang="cs-CZ" dirty="0"/>
              <a:t>b</a:t>
            </a:r>
            <a:r>
              <a:rPr lang="cs-CZ" dirty="0" smtClean="0"/>
              <a:t>ýk             12.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133449" y="4805724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143768" y="4214818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43768" y="3643314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143768" y="3071810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143768" y="2500306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143768" y="1928802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214546" y="5429264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214546" y="4857760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214546" y="4286256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214546" y="3714752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14546" y="3143248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14546" y="2571744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214546" y="2000240"/>
            <a:ext cx="571504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iolexova\AppData\Local\Microsoft\Windows\Temporary Internet Files\Content.IE5\J8ITXIWI\MC900326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429264"/>
            <a:ext cx="1833563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07216E-6 L -0.00174 0.7389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36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07216E-6 L -0.00174 0.7389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36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68363E-6 L -0.00174 0.65564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3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56059E-6 L -0.00174 0.54094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2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8.0481E-7 L -0.00174 0.43663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21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2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20259E-6 L -0.00538 0.80111 " pathEditMode="relative" rAng="0" ptsTypes="AA">
                                      <p:cBhvr>
                                        <p:cTn id="3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4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95837E-6 L -0.00538 0.6339 " pathEditMode="relative" rAng="0" ptsTypes="AA">
                                      <p:cBhvr>
                                        <p:cTn id="3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3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28585E-6 L -0.00538 0.57169 " pathEditMode="relative" rAng="0" ptsTypes="AA">
                                      <p:cBhvr>
                                        <p:cTn id="4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2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46994E-6 L -0.00538 0.53029 " pathEditMode="relative" rAng="0" ptsTypes="AA">
                                      <p:cBhvr>
                                        <p:cTn id="4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2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77428E-6 L 0.00243 0.40518 " pathEditMode="relative" rAng="0" ptsTypes="AA">
                                      <p:cBhvr>
                                        <p:cTn id="5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20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Vypiš podstatná jména a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podstatná jména		slovesa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 rot="16200000" flipH="1">
            <a:off x="2166937" y="3905238"/>
            <a:ext cx="4525963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Řešení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2919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4300" b="1" dirty="0" smtClean="0"/>
              <a:t>podstatná jména</a:t>
            </a:r>
            <a:endParaRPr lang="cs-CZ" sz="4300" b="1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obyvatel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obyla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říbytek</a:t>
            </a:r>
          </a:p>
          <a:p>
            <a:pPr>
              <a:buNone/>
            </a:pPr>
            <a:r>
              <a:rPr lang="cs-CZ" dirty="0"/>
              <a:t>b</a:t>
            </a:r>
            <a:r>
              <a:rPr lang="cs-CZ" dirty="0" smtClean="0"/>
              <a:t>yt</a:t>
            </a:r>
          </a:p>
          <a:p>
            <a:pPr>
              <a:buNone/>
            </a:pPr>
            <a:r>
              <a:rPr lang="cs-CZ" dirty="0"/>
              <a:t>d</a:t>
            </a:r>
            <a:r>
              <a:rPr lang="cs-CZ" dirty="0" smtClean="0"/>
              <a:t>obytek</a:t>
            </a:r>
          </a:p>
          <a:p>
            <a:pPr>
              <a:buNone/>
            </a:pPr>
            <a:r>
              <a:rPr lang="cs-CZ" dirty="0"/>
              <a:t>b</a:t>
            </a:r>
            <a:r>
              <a:rPr lang="cs-CZ" dirty="0" smtClean="0"/>
              <a:t>ýk</a:t>
            </a:r>
          </a:p>
          <a:p>
            <a:pPr>
              <a:buNone/>
            </a:pPr>
            <a:r>
              <a:rPr lang="cs-CZ" dirty="0" smtClean="0"/>
              <a:t>Přibyslav</a:t>
            </a:r>
          </a:p>
          <a:p>
            <a:pPr>
              <a:buNone/>
            </a:pPr>
            <a:r>
              <a:rPr lang="cs-CZ" dirty="0"/>
              <a:t>b</a:t>
            </a:r>
            <a:r>
              <a:rPr lang="cs-CZ" dirty="0" smtClean="0"/>
              <a:t>ylina</a:t>
            </a:r>
          </a:p>
          <a:p>
            <a:pPr>
              <a:buNone/>
            </a:pPr>
            <a:r>
              <a:rPr lang="cs-CZ" dirty="0" smtClean="0"/>
              <a:t>nábytek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4876" y="1600200"/>
            <a:ext cx="3971924" cy="475775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4000" b="1" dirty="0" smtClean="0"/>
              <a:t>slovesa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dirty="0" smtClean="0"/>
              <a:t>být</a:t>
            </a:r>
          </a:p>
          <a:p>
            <a:pPr>
              <a:buNone/>
            </a:pPr>
            <a:r>
              <a:rPr lang="cs-CZ" dirty="0" smtClean="0"/>
              <a:t>bydlit</a:t>
            </a:r>
          </a:p>
          <a:p>
            <a:pPr>
              <a:buNone/>
            </a:pPr>
            <a:endParaRPr lang="cs-CZ" sz="4000" dirty="0"/>
          </a:p>
        </p:txBody>
      </p:sp>
      <p:cxnSp>
        <p:nvCxnSpPr>
          <p:cNvPr id="4" name="Přímá spojovací čára 3"/>
          <p:cNvCxnSpPr/>
          <p:nvPr/>
        </p:nvCxnSpPr>
        <p:spPr>
          <a:xfrm rot="16200000" flipH="1">
            <a:off x="2166937" y="3905238"/>
            <a:ext cx="4525963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C:\Users\iolexova\AppData\Local\Microsoft\Windows\Temporary Internet Files\Content.IE5\973GPVAL\MC9003390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0648"/>
            <a:ext cx="1185168" cy="1242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olexova\AppData\Local\Microsoft\Windows\Temporary Internet Files\Content.IE5\SGZDVU3R\MC9002505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100" y="260648"/>
            <a:ext cx="1920652" cy="1382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2844" y="274638"/>
            <a:ext cx="878687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Najdi vyjmenované </a:t>
            </a:r>
            <a:r>
              <a:rPr lang="cs-CZ" b="1" dirty="0" smtClean="0"/>
              <a:t>slovo </a:t>
            </a:r>
            <a:r>
              <a:rPr lang="cs-CZ" b="1" dirty="0" smtClean="0"/>
              <a:t>s největším počtem slabik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b="1" dirty="0" smtClean="0"/>
              <a:t> Rozlušti přesmyčky</a:t>
            </a:r>
            <a:endParaRPr lang="cs-CZ" sz="4000" dirty="0" smtClean="0"/>
          </a:p>
          <a:p>
            <a:pPr>
              <a:buNone/>
            </a:pPr>
            <a:r>
              <a:rPr lang="cs-CZ" dirty="0" smtClean="0"/>
              <a:t>TÁYENKB</a:t>
            </a:r>
          </a:p>
          <a:p>
            <a:pPr>
              <a:buNone/>
            </a:pPr>
            <a:r>
              <a:rPr lang="cs-CZ" dirty="0" smtClean="0"/>
              <a:t>YBOEČJ</a:t>
            </a: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571736" y="2643182"/>
            <a:ext cx="392909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214546" y="5072074"/>
            <a:ext cx="19288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214546" y="5643578"/>
            <a:ext cx="19288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714876" y="4714884"/>
            <a:ext cx="35004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DYBTIL</a:t>
            </a:r>
          </a:p>
          <a:p>
            <a:r>
              <a:rPr lang="cs-CZ" sz="3200" dirty="0" smtClean="0"/>
              <a:t>VLYBAŘSIP</a:t>
            </a:r>
            <a:endParaRPr lang="cs-CZ" sz="3200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6643702" y="5143512"/>
            <a:ext cx="19288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643702" y="5643578"/>
            <a:ext cx="19288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http: //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8277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84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Vyjmenovaná slova</vt:lpstr>
      <vt:lpstr>Očísluj vyjmenovaná slova podle pořadí</vt:lpstr>
      <vt:lpstr>Vypiš podstatná jména a slovesa</vt:lpstr>
      <vt:lpstr>Řešení</vt:lpstr>
      <vt:lpstr>Najdi vyjmenované slovo s největším počtem slabik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Your User Name</dc:creator>
  <cp:lastModifiedBy>Dum</cp:lastModifiedBy>
  <cp:revision>24</cp:revision>
  <dcterms:created xsi:type="dcterms:W3CDTF">2012-02-21T16:30:52Z</dcterms:created>
  <dcterms:modified xsi:type="dcterms:W3CDTF">2012-06-25T16:17:23Z</dcterms:modified>
</cp:coreProperties>
</file>