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3" r:id="rId1"/>
    <p:sldMasterId id="2147483716" r:id="rId2"/>
  </p:sldMasterIdLst>
  <p:notesMasterIdLst>
    <p:notesMasterId r:id="rId19"/>
  </p:notesMasterIdLst>
  <p:sldIdLst>
    <p:sldId id="272" r:id="rId3"/>
    <p:sldId id="273" r:id="rId4"/>
    <p:sldId id="256" r:id="rId5"/>
    <p:sldId id="257" r:id="rId6"/>
    <p:sldId id="260" r:id="rId7"/>
    <p:sldId id="262" r:id="rId8"/>
    <p:sldId id="263" r:id="rId9"/>
    <p:sldId id="264" r:id="rId10"/>
    <p:sldId id="265" r:id="rId11"/>
    <p:sldId id="259" r:id="rId12"/>
    <p:sldId id="266" r:id="rId13"/>
    <p:sldId id="268" r:id="rId14"/>
    <p:sldId id="269" r:id="rId15"/>
    <p:sldId id="261" r:id="rId16"/>
    <p:sldId id="271" r:id="rId17"/>
    <p:sldId id="270" r:id="rId18"/>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0" autoAdjust="0"/>
    <p:restoredTop sz="94737" autoAdjust="0"/>
  </p:normalViewPr>
  <p:slideViewPr>
    <p:cSldViewPr>
      <p:cViewPr varScale="1">
        <p:scale>
          <a:sx n="74" d="100"/>
          <a:sy n="74" d="100"/>
        </p:scale>
        <p:origin x="-558"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9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NÁZEV:VY_32_INOVACE_3.2.9.3.R06_Kehlsteinhaus</a:t>
          </a:r>
          <a:endParaRPr lang="cs-CZ" sz="20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Základní škola Strančice, okres Praha - východ</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a:t>
          </a:r>
          <a:r>
            <a:rPr lang="cs-CZ" sz="2000" dirty="0" err="1" smtClean="0"/>
            <a:t>RNDr.Ivana</a:t>
          </a:r>
          <a:r>
            <a:rPr lang="cs-CZ" sz="2000" dirty="0" smtClean="0"/>
            <a:t> </a:t>
          </a:r>
          <a:r>
            <a:rPr lang="cs-CZ" sz="2000" dirty="0" err="1" smtClean="0"/>
            <a:t>Řehková</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err="1" smtClean="0"/>
            <a:t>TEMA:Německý</a:t>
          </a:r>
          <a:r>
            <a:rPr lang="cs-CZ" sz="2000" dirty="0" smtClean="0"/>
            <a:t> jazyk</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custLinFactNeighborX="343" custLinFactNeighborY="-1569"/>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custLinFactNeighborX="-765" custLinFactNeighborY="131"/>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custLinFactNeighborX="-765" custLinFactNeighborY="-15397"/>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AB906E97-3CD9-4E05-91AE-864F8E394536}" srcId="{757F3AB3-0718-4624-B441-E567A8F0AB56}" destId="{D1B46980-6531-4606-95E6-44980827E919}" srcOrd="1" destOrd="0" parTransId="{4F7B2CF5-A270-4D61-A510-1C1C5A4DCD3B}" sibTransId="{CFF69701-2866-4EF5-BFB5-F3F9B72EB817}"/>
    <dgm:cxn modelId="{2E58EEA1-CF9A-485C-ACE8-1212823DA49A}" type="presOf" srcId="{D1B46980-6531-4606-95E6-44980827E919}" destId="{6140AFEC-043D-4C43-A2F9-D0F5331DF3A3}" srcOrd="0" destOrd="0" presId="urn:microsoft.com/office/officeart/2005/8/layout/target3"/>
    <dgm:cxn modelId="{D63BA4A9-BA7B-4B3D-B623-507441527240}" type="presOf" srcId="{D8197B8C-B260-4A16-BDF4-0947B075E274}" destId="{5A5FFA88-C948-4069-8E93-59FA12366E83}" srcOrd="1" destOrd="0" presId="urn:microsoft.com/office/officeart/2005/8/layout/target3"/>
    <dgm:cxn modelId="{EBCA8D54-96E6-4C93-8435-75C0C6191321}" type="presOf" srcId="{D1D4F407-5343-4D3F-B5B9-D407B03CAEB4}" destId="{AED2198E-93D5-4001-81B4-73124B309672}" srcOrd="1" destOrd="0" presId="urn:microsoft.com/office/officeart/2005/8/layout/target3"/>
    <dgm:cxn modelId="{8F646261-9C21-4FFC-81AC-874028321C46}" type="presOf" srcId="{B651F6E3-6281-48DB-9319-2AEAFDAE7572}" destId="{6BB5E863-4638-4E1D-BFDE-399D028AC4ED}" srcOrd="1"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DFCAF066-32C3-4A85-B6C6-01837BF3FED1}" type="presOf" srcId="{D1D4F407-5343-4D3F-B5B9-D407B03CAEB4}" destId="{D005CE8C-CC26-4C3E-AC11-E15060ECD759}" srcOrd="0"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15C8EE0F-08EF-4BBF-A443-DCA367C61FFE}" type="presOf" srcId="{4C35D32F-0EAB-4CD7-82EE-45574DC2A586}" destId="{8BEBB6EC-1DAA-4CAC-8A25-BC0FCBD5DBD5}" srcOrd="0" destOrd="0" presId="urn:microsoft.com/office/officeart/2005/8/layout/target3"/>
    <dgm:cxn modelId="{E8A92894-7E12-4FFF-AE85-E550ADC292A2}" type="presOf" srcId="{4C35D32F-0EAB-4CD7-82EE-45574DC2A586}" destId="{890E4F0B-2866-4A3F-A3C7-2A14B1797930}" srcOrd="1" destOrd="0" presId="urn:microsoft.com/office/officeart/2005/8/layout/target3"/>
    <dgm:cxn modelId="{2348B65D-4719-4345-8EFB-44BBBE0E62CF}" type="presOf" srcId="{D8197B8C-B260-4A16-BDF4-0947B075E274}" destId="{25B08C86-7E15-44DC-BE7F-FFB55DD49D12}"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B85BE08C-905C-4562-9B0F-5ED77E73562F}" type="presOf" srcId="{D1B46980-6531-4606-95E6-44980827E919}" destId="{2BE915AB-18AA-4053-B92C-3BFC9ED204BB}"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3CE1064D-BB47-4394-B0A8-F5F66BE2E4D7}" type="presOf" srcId="{B651F6E3-6281-48DB-9319-2AEAFDAE7572}" destId="{619D679B-A015-4ECF-8348-D1034C574F40}" srcOrd="0" destOrd="0" presId="urn:microsoft.com/office/officeart/2005/8/layout/target3"/>
    <dgm:cxn modelId="{B707AA2B-DA22-4AF5-A1FB-416530EC7EE7}" type="presOf" srcId="{757F3AB3-0718-4624-B441-E567A8F0AB56}" destId="{333A1088-737F-45CB-B68E-254E46348037}" srcOrd="0" destOrd="0" presId="urn:microsoft.com/office/officeart/2005/8/layout/target3"/>
    <dgm:cxn modelId="{7ED00939-289F-4CE5-8B21-E63171094503}" type="presParOf" srcId="{333A1088-737F-45CB-B68E-254E46348037}" destId="{F5ABB229-8D3B-4694-996A-96F23CF14429}" srcOrd="0" destOrd="0" presId="urn:microsoft.com/office/officeart/2005/8/layout/target3"/>
    <dgm:cxn modelId="{9F5F1938-B264-4C3A-AA02-4171C5757775}" type="presParOf" srcId="{333A1088-737F-45CB-B68E-254E46348037}" destId="{F41139FD-01EE-4571-8B17-4FB00FC51163}" srcOrd="1" destOrd="0" presId="urn:microsoft.com/office/officeart/2005/8/layout/target3"/>
    <dgm:cxn modelId="{B60F18B1-2D0E-4C97-874C-02656FE8718D}" type="presParOf" srcId="{333A1088-737F-45CB-B68E-254E46348037}" destId="{D005CE8C-CC26-4C3E-AC11-E15060ECD759}" srcOrd="2" destOrd="0" presId="urn:microsoft.com/office/officeart/2005/8/layout/target3"/>
    <dgm:cxn modelId="{9782ACA5-3CD2-4CAF-BC11-57F8292A4FC0}" type="presParOf" srcId="{333A1088-737F-45CB-B68E-254E46348037}" destId="{2C702D82-9B77-49B7-9568-BB8EB47C3372}" srcOrd="3" destOrd="0" presId="urn:microsoft.com/office/officeart/2005/8/layout/target3"/>
    <dgm:cxn modelId="{E905DF3A-9260-4E0C-B658-9583F640F95E}" type="presParOf" srcId="{333A1088-737F-45CB-B68E-254E46348037}" destId="{A52A0455-90FF-4808-ABD0-F02540D31D5A}" srcOrd="4" destOrd="0" presId="urn:microsoft.com/office/officeart/2005/8/layout/target3"/>
    <dgm:cxn modelId="{D79768AC-A723-416F-8C0B-798DAA59B53F}" type="presParOf" srcId="{333A1088-737F-45CB-B68E-254E46348037}" destId="{6140AFEC-043D-4C43-A2F9-D0F5331DF3A3}" srcOrd="5" destOrd="0" presId="urn:microsoft.com/office/officeart/2005/8/layout/target3"/>
    <dgm:cxn modelId="{9994D3AB-6780-4AB2-B1D3-8CB0F76A16A4}" type="presParOf" srcId="{333A1088-737F-45CB-B68E-254E46348037}" destId="{9358AC05-5D7D-4327-9F80-1AD486AEA664}" srcOrd="6" destOrd="0" presId="urn:microsoft.com/office/officeart/2005/8/layout/target3"/>
    <dgm:cxn modelId="{47095A38-060A-4683-81C8-D79B142AF0BE}" type="presParOf" srcId="{333A1088-737F-45CB-B68E-254E46348037}" destId="{313FC574-E1CD-4FB4-B054-0B805CE0447D}" srcOrd="7" destOrd="0" presId="urn:microsoft.com/office/officeart/2005/8/layout/target3"/>
    <dgm:cxn modelId="{A71A9BF2-C997-437D-8BD6-90A5FE8AF8C0}" type="presParOf" srcId="{333A1088-737F-45CB-B68E-254E46348037}" destId="{619D679B-A015-4ECF-8348-D1034C574F40}" srcOrd="8" destOrd="0" presId="urn:microsoft.com/office/officeart/2005/8/layout/target3"/>
    <dgm:cxn modelId="{E9AC5F57-0288-47AA-B882-A824A4EC423E}" type="presParOf" srcId="{333A1088-737F-45CB-B68E-254E46348037}" destId="{322283A8-4A27-4CDA-BAE3-F381106A9174}" srcOrd="9" destOrd="0" presId="urn:microsoft.com/office/officeart/2005/8/layout/target3"/>
    <dgm:cxn modelId="{64B904F1-8619-4627-9828-274D69ACEE23}" type="presParOf" srcId="{333A1088-737F-45CB-B68E-254E46348037}" destId="{FFC9F71D-1B4F-4AD9-A4A6-86ADEFC8AF5C}" srcOrd="10" destOrd="0" presId="urn:microsoft.com/office/officeart/2005/8/layout/target3"/>
    <dgm:cxn modelId="{EFEF0336-FEEB-40B0-9137-079D6BB633E0}" type="presParOf" srcId="{333A1088-737F-45CB-B68E-254E46348037}" destId="{25B08C86-7E15-44DC-BE7F-FFB55DD49D12}" srcOrd="11" destOrd="0" presId="urn:microsoft.com/office/officeart/2005/8/layout/target3"/>
    <dgm:cxn modelId="{718F0ABF-8326-41C3-B8EB-F12E57DF4440}" type="presParOf" srcId="{333A1088-737F-45CB-B68E-254E46348037}" destId="{76644BE8-9D7C-4C09-B250-3D10AF48CBB7}" srcOrd="12" destOrd="0" presId="urn:microsoft.com/office/officeart/2005/8/layout/target3"/>
    <dgm:cxn modelId="{AF123234-26E0-4534-B695-5BE51620CAD2}" type="presParOf" srcId="{333A1088-737F-45CB-B68E-254E46348037}" destId="{EE85B701-7295-41C0-BA7A-34D3756A2AE6}" srcOrd="13" destOrd="0" presId="urn:microsoft.com/office/officeart/2005/8/layout/target3"/>
    <dgm:cxn modelId="{B8BC7F47-6CD5-436D-8A00-69A0DBC18617}" type="presParOf" srcId="{333A1088-737F-45CB-B68E-254E46348037}" destId="{8BEBB6EC-1DAA-4CAC-8A25-BC0FCBD5DBD5}" srcOrd="14" destOrd="0" presId="urn:microsoft.com/office/officeart/2005/8/layout/target3"/>
    <dgm:cxn modelId="{4BCFDB1B-D631-44C2-BF0F-471CB4FA29A9}" type="presParOf" srcId="{333A1088-737F-45CB-B68E-254E46348037}" destId="{AED2198E-93D5-4001-81B4-73124B309672}" srcOrd="15" destOrd="0" presId="urn:microsoft.com/office/officeart/2005/8/layout/target3"/>
    <dgm:cxn modelId="{C731B7A0-D77B-4523-8F27-50CAB3E7FD9A}" type="presParOf" srcId="{333A1088-737F-45CB-B68E-254E46348037}" destId="{2BE915AB-18AA-4053-B92C-3BFC9ED204BB}" srcOrd="16" destOrd="0" presId="urn:microsoft.com/office/officeart/2005/8/layout/target3"/>
    <dgm:cxn modelId="{EF52FEDE-64CC-4515-894A-7C805CFCB405}" type="presParOf" srcId="{333A1088-737F-45CB-B68E-254E46348037}" destId="{6BB5E863-4638-4E1D-BFDE-399D028AC4ED}" srcOrd="17" destOrd="0" presId="urn:microsoft.com/office/officeart/2005/8/layout/target3"/>
    <dgm:cxn modelId="{59BA0EE7-19A1-4172-8AE1-4147B98EF5D0}" type="presParOf" srcId="{333A1088-737F-45CB-B68E-254E46348037}" destId="{5A5FFA88-C948-4069-8E93-59FA12366E83}" srcOrd="18" destOrd="0" presId="urn:microsoft.com/office/officeart/2005/8/layout/target3"/>
    <dgm:cxn modelId="{514C20CC-B27A-4FB0-A0A1-75B83DB69AC1}"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Základní škola Strančice, okres Praha - východ</a:t>
          </a:r>
          <a:endParaRPr lang="cs-CZ" sz="20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a:t>
          </a:r>
          <a:r>
            <a:rPr lang="cs-CZ" sz="2000" kern="1200" dirty="0" err="1" smtClean="0"/>
            <a:t>RNDr.Ivana</a:t>
          </a:r>
          <a:r>
            <a:rPr lang="cs-CZ" sz="2000" kern="1200" dirty="0" smtClean="0"/>
            <a:t> </a:t>
          </a:r>
          <a:r>
            <a:rPr lang="cs-CZ" sz="2000" kern="1200" dirty="0" err="1" smtClean="0"/>
            <a:t>Řehková</a:t>
          </a:r>
          <a:endParaRPr lang="cs-CZ" sz="20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792083"/>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NÁZEV:VY_32_INOVACE_3.2.9.3.R06_Kehlsteinhaus</a:t>
          </a:r>
          <a:endParaRPr lang="cs-CZ" sz="2000" kern="1200" dirty="0"/>
        </a:p>
      </dsp:txBody>
      <dsp:txXfrm>
        <a:off x="1273857" y="792083"/>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24143" y="1224137"/>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err="1" smtClean="0"/>
            <a:t>TEMA:Německý</a:t>
          </a:r>
          <a:r>
            <a:rPr lang="cs-CZ" sz="2000" kern="1200" dirty="0" smtClean="0"/>
            <a:t> jazyk</a:t>
          </a:r>
          <a:endParaRPr lang="cs-CZ" sz="2000" kern="1200" dirty="0"/>
        </a:p>
      </dsp:txBody>
      <dsp:txXfrm>
        <a:off x="1224143" y="1224137"/>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24143" y="1567773"/>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a:t>
          </a:r>
          <a:endParaRPr lang="cs-CZ" sz="2000" kern="1200" dirty="0"/>
        </a:p>
      </dsp:txBody>
      <dsp:txXfrm>
        <a:off x="1224143" y="1567773"/>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DE09464D-4DB7-464F-A01C-441D05B1BE9F}" type="datetimeFigureOut">
              <a:rPr lang="cs-CZ"/>
              <a:pPr>
                <a:defRPr/>
              </a:pPr>
              <a:t>24.6.2012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smtClean="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noProof="0" smtClean="0"/>
              <a:t>Kliknutím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a:defRPr/>
            </a:pPr>
            <a:fld id="{25C009D5-0D74-490D-A105-EC710138DDB6}" type="slidenum">
              <a:rPr lang="cs-CZ"/>
              <a:pPr>
                <a:defRPr/>
              </a:pPr>
              <a:t>‹#›</a:t>
            </a:fld>
            <a:endParaRPr lang="cs-CZ"/>
          </a:p>
        </p:txBody>
      </p:sp>
    </p:spTree>
    <p:extLst>
      <p:ext uri="{BB962C8B-B14F-4D97-AF65-F5344CB8AC3E}">
        <p14:creationId xmlns:p14="http://schemas.microsoft.com/office/powerpoint/2010/main" val="5894696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
        <p:nvSpPr>
          <p:cNvPr id="32772" name="Zástupný symbol pro číslo snímku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690703EF-3F26-4FC8-BC71-831438DA2917}" type="slidenum">
              <a:rPr lang="cs-CZ" smtClean="0">
                <a:solidFill>
                  <a:srgbClr val="000000"/>
                </a:solidFill>
              </a:rPr>
              <a:pPr eaLnBrk="1" hangingPunct="1"/>
              <a:t>1</a:t>
            </a:fld>
            <a:endParaRPr lang="cs-CZ" smtClean="0">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 name="Group 28"/>
          <p:cNvGrpSpPr>
            <a:grpSpLocks/>
          </p:cNvGrpSpPr>
          <p:nvPr/>
        </p:nvGrpSpPr>
        <p:grpSpPr bwMode="auto">
          <a:xfrm>
            <a:off x="-6350" y="20638"/>
            <a:ext cx="9144000" cy="6858000"/>
            <a:chOff x="0" y="0"/>
            <a:chExt cx="5760" cy="4320"/>
          </a:xfrm>
        </p:grpSpPr>
        <p:sp>
          <p:nvSpPr>
            <p:cNvPr id="5" name="Freeform 29"/>
            <p:cNvSpPr>
              <a:spLocks/>
            </p:cNvSpPr>
            <p:nvPr/>
          </p:nvSpPr>
          <p:spPr bwMode="hidden">
            <a:xfrm>
              <a:off x="0" y="3072"/>
              <a:ext cx="5760" cy="1248"/>
            </a:xfrm>
            <a:custGeom>
              <a:avLst/>
              <a:gdLst>
                <a:gd name="T0" fmla="*/ 5505 w 6027"/>
                <a:gd name="T1" fmla="*/ 678 h 2296"/>
                <a:gd name="T2" fmla="*/ 0 w 6027"/>
                <a:gd name="T3" fmla="*/ 678 h 2296"/>
                <a:gd name="T4" fmla="*/ 0 w 6027"/>
                <a:gd name="T5" fmla="*/ 0 h 2296"/>
                <a:gd name="T6" fmla="*/ 5505 w 6027"/>
                <a:gd name="T7" fmla="*/ 0 h 2296"/>
                <a:gd name="T8" fmla="*/ 5505 w 6027"/>
                <a:gd name="T9" fmla="*/ 678 h 2296"/>
                <a:gd name="T10" fmla="*/ 5505 w 6027"/>
                <a:gd name="T11" fmla="*/ 678 h 229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027" h="2296">
                  <a:moveTo>
                    <a:pt x="6027" y="2296"/>
                  </a:moveTo>
                  <a:lnTo>
                    <a:pt x="0" y="2296"/>
                  </a:lnTo>
                  <a:lnTo>
                    <a:pt x="0" y="0"/>
                  </a:lnTo>
                  <a:lnTo>
                    <a:pt x="6027" y="0"/>
                  </a:lnTo>
                  <a:lnTo>
                    <a:pt x="6027" y="2296"/>
                  </a:lnTo>
                  <a:close/>
                </a:path>
              </a:pathLst>
            </a:custGeom>
            <a:gradFill rotWithShape="0">
              <a:gsLst>
                <a:gs pos="0">
                  <a:schemeClr val="bg1"/>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6" name="Freeform 30"/>
            <p:cNvSpPr>
              <a:spLocks/>
            </p:cNvSpPr>
            <p:nvPr/>
          </p:nvSpPr>
          <p:spPr bwMode="hidden">
            <a:xfrm>
              <a:off x="0" y="0"/>
              <a:ext cx="5760" cy="3072"/>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cs-CZ"/>
            </a:p>
          </p:txBody>
        </p:sp>
      </p:grpSp>
      <p:sp>
        <p:nvSpPr>
          <p:cNvPr id="7" name="Freeform 31"/>
          <p:cNvSpPr>
            <a:spLocks/>
          </p:cNvSpPr>
          <p:nvPr/>
        </p:nvSpPr>
        <p:spPr bwMode="hidden">
          <a:xfrm>
            <a:off x="6242050" y="6269038"/>
            <a:ext cx="2895600" cy="609600"/>
          </a:xfrm>
          <a:custGeom>
            <a:avLst/>
            <a:gdLst>
              <a:gd name="T0" fmla="*/ 1458681169 w 5748"/>
              <a:gd name="T1" fmla="*/ 1510618537 h 246"/>
              <a:gd name="T2" fmla="*/ 0 w 5748"/>
              <a:gd name="T3" fmla="*/ 1510618537 h 246"/>
              <a:gd name="T4" fmla="*/ 0 w 5748"/>
              <a:gd name="T5" fmla="*/ 0 h 246"/>
              <a:gd name="T6" fmla="*/ 1458681169 w 5748"/>
              <a:gd name="T7" fmla="*/ 0 h 246"/>
              <a:gd name="T8" fmla="*/ 1458681169 w 5748"/>
              <a:gd name="T9" fmla="*/ 1510618537 h 246"/>
              <a:gd name="T10" fmla="*/ 1458681169 w 5748"/>
              <a:gd name="T11" fmla="*/ 1510618537 h 24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748" h="246">
                <a:moveTo>
                  <a:pt x="5748" y="246"/>
                </a:moveTo>
                <a:lnTo>
                  <a:pt x="0" y="246"/>
                </a:lnTo>
                <a:lnTo>
                  <a:pt x="0" y="0"/>
                </a:lnTo>
                <a:lnTo>
                  <a:pt x="5748" y="0"/>
                </a:lnTo>
                <a:lnTo>
                  <a:pt x="5748" y="246"/>
                </a:lnTo>
                <a:close/>
              </a:path>
            </a:pathLst>
          </a:cu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grpSp>
        <p:nvGrpSpPr>
          <p:cNvPr id="8" name="Group 7"/>
          <p:cNvGrpSpPr>
            <a:grpSpLocks/>
          </p:cNvGrpSpPr>
          <p:nvPr/>
        </p:nvGrpSpPr>
        <p:grpSpPr bwMode="auto">
          <a:xfrm>
            <a:off x="-1588" y="6034088"/>
            <a:ext cx="7845426" cy="850900"/>
            <a:chOff x="0" y="3792"/>
            <a:chExt cx="4942" cy="536"/>
          </a:xfrm>
        </p:grpSpPr>
        <p:sp>
          <p:nvSpPr>
            <p:cNvPr id="9" name="Freeform 8"/>
            <p:cNvSpPr>
              <a:spLocks/>
            </p:cNvSpPr>
            <p:nvPr userDrawn="1"/>
          </p:nvSpPr>
          <p:spPr bwMode="ltGray">
            <a:xfrm>
              <a:off x="1488" y="3792"/>
              <a:ext cx="3240" cy="536"/>
            </a:xfrm>
            <a:custGeom>
              <a:avLst/>
              <a:gdLst>
                <a:gd name="T0" fmla="*/ 3132 w 3240"/>
                <a:gd name="T1" fmla="*/ 469 h 536"/>
                <a:gd name="T2" fmla="*/ 2995 w 3240"/>
                <a:gd name="T3" fmla="*/ 395 h 536"/>
                <a:gd name="T4" fmla="*/ 2911 w 3240"/>
                <a:gd name="T5" fmla="*/ 375 h 536"/>
                <a:gd name="T6" fmla="*/ 2678 w 3240"/>
                <a:gd name="T7" fmla="*/ 228 h 536"/>
                <a:gd name="T8" fmla="*/ 2553 w 3240"/>
                <a:gd name="T9" fmla="*/ 74 h 536"/>
                <a:gd name="T10" fmla="*/ 2457 w 3240"/>
                <a:gd name="T11" fmla="*/ 7 h 536"/>
                <a:gd name="T12" fmla="*/ 2403 w 3240"/>
                <a:gd name="T13" fmla="*/ 47 h 536"/>
                <a:gd name="T14" fmla="*/ 2289 w 3240"/>
                <a:gd name="T15" fmla="*/ 74 h 536"/>
                <a:gd name="T16" fmla="*/ 2134 w 3240"/>
                <a:gd name="T17" fmla="*/ 74 h 536"/>
                <a:gd name="T18" fmla="*/ 2044 w 3240"/>
                <a:gd name="T19" fmla="*/ 128 h 536"/>
                <a:gd name="T20" fmla="*/ 1775 w 3240"/>
                <a:gd name="T21" fmla="*/ 222 h 536"/>
                <a:gd name="T22" fmla="*/ 1602 w 3240"/>
                <a:gd name="T23" fmla="*/ 181 h 536"/>
                <a:gd name="T24" fmla="*/ 1560 w 3240"/>
                <a:gd name="T25" fmla="*/ 101 h 536"/>
                <a:gd name="T26" fmla="*/ 1542 w 3240"/>
                <a:gd name="T27" fmla="*/ 87 h 536"/>
                <a:gd name="T28" fmla="*/ 1446 w 3240"/>
                <a:gd name="T29" fmla="*/ 60 h 536"/>
                <a:gd name="T30" fmla="*/ 1375 w 3240"/>
                <a:gd name="T31" fmla="*/ 74 h 536"/>
                <a:gd name="T32" fmla="*/ 1309 w 3240"/>
                <a:gd name="T33" fmla="*/ 87 h 536"/>
                <a:gd name="T34" fmla="*/ 1243 w 3240"/>
                <a:gd name="T35" fmla="*/ 13 h 536"/>
                <a:gd name="T36" fmla="*/ 1225 w 3240"/>
                <a:gd name="T37" fmla="*/ 0 h 536"/>
                <a:gd name="T38" fmla="*/ 1189 w 3240"/>
                <a:gd name="T39" fmla="*/ 0 h 536"/>
                <a:gd name="T40" fmla="*/ 1106 w 3240"/>
                <a:gd name="T41" fmla="*/ 34 h 536"/>
                <a:gd name="T42" fmla="*/ 1106 w 3240"/>
                <a:gd name="T43" fmla="*/ 34 h 536"/>
                <a:gd name="T44" fmla="*/ 1094 w 3240"/>
                <a:gd name="T45" fmla="*/ 40 h 536"/>
                <a:gd name="T46" fmla="*/ 1070 w 3240"/>
                <a:gd name="T47" fmla="*/ 54 h 536"/>
                <a:gd name="T48" fmla="*/ 1034 w 3240"/>
                <a:gd name="T49" fmla="*/ 74 h 536"/>
                <a:gd name="T50" fmla="*/ 1004 w 3240"/>
                <a:gd name="T51" fmla="*/ 74 h 536"/>
                <a:gd name="T52" fmla="*/ 986 w 3240"/>
                <a:gd name="T53" fmla="*/ 74 h 536"/>
                <a:gd name="T54" fmla="*/ 956 w 3240"/>
                <a:gd name="T55" fmla="*/ 81 h 536"/>
                <a:gd name="T56" fmla="*/ 920 w 3240"/>
                <a:gd name="T57" fmla="*/ 94 h 536"/>
                <a:gd name="T58" fmla="*/ 884 w 3240"/>
                <a:gd name="T59" fmla="*/ 107 h 536"/>
                <a:gd name="T60" fmla="*/ 843 w 3240"/>
                <a:gd name="T61" fmla="*/ 128 h 536"/>
                <a:gd name="T62" fmla="*/ 813 w 3240"/>
                <a:gd name="T63" fmla="*/ 141 h 536"/>
                <a:gd name="T64" fmla="*/ 789 w 3240"/>
                <a:gd name="T65" fmla="*/ 148 h 536"/>
                <a:gd name="T66" fmla="*/ 783 w 3240"/>
                <a:gd name="T67" fmla="*/ 154 h 536"/>
                <a:gd name="T68" fmla="*/ 556 w 3240"/>
                <a:gd name="T69" fmla="*/ 228 h 536"/>
                <a:gd name="T70" fmla="*/ 394 w 3240"/>
                <a:gd name="T71" fmla="*/ 294 h 536"/>
                <a:gd name="T72" fmla="*/ 107 w 3240"/>
                <a:gd name="T73" fmla="*/ 462 h 536"/>
                <a:gd name="T74" fmla="*/ 0 w 3240"/>
                <a:gd name="T75" fmla="*/ 536 h 536"/>
                <a:gd name="T76" fmla="*/ 3240 w 3240"/>
                <a:gd name="T77" fmla="*/ 536 h 536"/>
                <a:gd name="T78" fmla="*/ 3132 w 3240"/>
                <a:gd name="T79" fmla="*/ 469 h 536"/>
                <a:gd name="T80" fmla="*/ 3132 w 3240"/>
                <a:gd name="T81" fmla="*/ 469 h 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cs-CZ"/>
            </a:p>
          </p:txBody>
        </p:sp>
        <p:grpSp>
          <p:nvGrpSpPr>
            <p:cNvPr id="10" name="Group 9"/>
            <p:cNvGrpSpPr>
              <a:grpSpLocks/>
            </p:cNvGrpSpPr>
            <p:nvPr userDrawn="1"/>
          </p:nvGrpSpPr>
          <p:grpSpPr bwMode="auto">
            <a:xfrm>
              <a:off x="2486" y="3792"/>
              <a:ext cx="2456" cy="536"/>
              <a:chOff x="2486" y="3792"/>
              <a:chExt cx="2456" cy="536"/>
            </a:xfrm>
          </p:grpSpPr>
          <p:sp>
            <p:nvSpPr>
              <p:cNvPr id="12" name="Freeform 10"/>
              <p:cNvSpPr>
                <a:spLocks/>
              </p:cNvSpPr>
              <p:nvPr userDrawn="1"/>
            </p:nvSpPr>
            <p:spPr bwMode="ltGray">
              <a:xfrm>
                <a:off x="3948" y="3799"/>
                <a:ext cx="994" cy="529"/>
              </a:xfrm>
              <a:custGeom>
                <a:avLst/>
                <a:gdLst>
                  <a:gd name="T0" fmla="*/ 636 w 994"/>
                  <a:gd name="T1" fmla="*/ 373 h 529"/>
                  <a:gd name="T2" fmla="*/ 495 w 994"/>
                  <a:gd name="T3" fmla="*/ 370 h 529"/>
                  <a:gd name="T4" fmla="*/ 280 w 994"/>
                  <a:gd name="T5" fmla="*/ 249 h 529"/>
                  <a:gd name="T6" fmla="*/ 127 w 994"/>
                  <a:gd name="T7" fmla="*/ 66 h 529"/>
                  <a:gd name="T8" fmla="*/ 0 w 994"/>
                  <a:gd name="T9" fmla="*/ 0 h 529"/>
                  <a:gd name="T10" fmla="*/ 22 w 994"/>
                  <a:gd name="T11" fmla="*/ 26 h 529"/>
                  <a:gd name="T12" fmla="*/ 0 w 994"/>
                  <a:gd name="T13" fmla="*/ 65 h 529"/>
                  <a:gd name="T14" fmla="*/ 30 w 994"/>
                  <a:gd name="T15" fmla="*/ 119 h 529"/>
                  <a:gd name="T16" fmla="*/ 75 w 994"/>
                  <a:gd name="T17" fmla="*/ 243 h 529"/>
                  <a:gd name="T18" fmla="*/ 45 w 994"/>
                  <a:gd name="T19" fmla="*/ 422 h 529"/>
                  <a:gd name="T20" fmla="*/ 200 w 994"/>
                  <a:gd name="T21" fmla="*/ 329 h 529"/>
                  <a:gd name="T22" fmla="*/ 592 w 994"/>
                  <a:gd name="T23" fmla="*/ 527 h 529"/>
                  <a:gd name="T24" fmla="*/ 994 w 994"/>
                  <a:gd name="T25" fmla="*/ 529 h 529"/>
                  <a:gd name="T26" fmla="*/ 828 w 994"/>
                  <a:gd name="T27" fmla="*/ 473 h 529"/>
                  <a:gd name="T28" fmla="*/ 636 w 994"/>
                  <a:gd name="T29" fmla="*/ 373 h 52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994" h="529">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592" y="527"/>
                    </a:lnTo>
                    <a:lnTo>
                      <a:pt x="994" y="529"/>
                    </a:lnTo>
                    <a:lnTo>
                      <a:pt x="828" y="473"/>
                    </a:lnTo>
                    <a:lnTo>
                      <a:pt x="636" y="373"/>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13" name="Freeform 11"/>
              <p:cNvSpPr>
                <a:spLocks/>
              </p:cNvSpPr>
              <p:nvPr userDrawn="1"/>
            </p:nvSpPr>
            <p:spPr bwMode="ltGray">
              <a:xfrm>
                <a:off x="2677" y="3792"/>
                <a:ext cx="186" cy="395"/>
              </a:xfrm>
              <a:custGeom>
                <a:avLst/>
                <a:gdLst>
                  <a:gd name="T0" fmla="*/ 36 w 186"/>
                  <a:gd name="T1" fmla="*/ 0 h 353"/>
                  <a:gd name="T2" fmla="*/ 54 w 186"/>
                  <a:gd name="T3" fmla="*/ 22 h 353"/>
                  <a:gd name="T4" fmla="*/ 24 w 186"/>
                  <a:gd name="T5" fmla="*/ 38 h 353"/>
                  <a:gd name="T6" fmla="*/ 18 w 186"/>
                  <a:gd name="T7" fmla="*/ 83 h 353"/>
                  <a:gd name="T8" fmla="*/ 42 w 186"/>
                  <a:gd name="T9" fmla="*/ 143 h 353"/>
                  <a:gd name="T10" fmla="*/ 48 w 186"/>
                  <a:gd name="T11" fmla="*/ 203 h 353"/>
                  <a:gd name="T12" fmla="*/ 0 w 186"/>
                  <a:gd name="T13" fmla="*/ 442 h 353"/>
                  <a:gd name="T14" fmla="*/ 54 w 186"/>
                  <a:gd name="T15" fmla="*/ 292 h 353"/>
                  <a:gd name="T16" fmla="*/ 84 w 186"/>
                  <a:gd name="T17" fmla="*/ 271 h 353"/>
                  <a:gd name="T18" fmla="*/ 126 w 186"/>
                  <a:gd name="T19" fmla="*/ 158 h 353"/>
                  <a:gd name="T20" fmla="*/ 144 w 186"/>
                  <a:gd name="T21" fmla="*/ 150 h 353"/>
                  <a:gd name="T22" fmla="*/ 144 w 186"/>
                  <a:gd name="T23" fmla="*/ 113 h 353"/>
                  <a:gd name="T24" fmla="*/ 186 w 186"/>
                  <a:gd name="T25" fmla="*/ 83 h 353"/>
                  <a:gd name="T26" fmla="*/ 162 w 186"/>
                  <a:gd name="T27" fmla="*/ 75 h 353"/>
                  <a:gd name="T28" fmla="*/ 36 w 186"/>
                  <a:gd name="T29" fmla="*/ 0 h 353"/>
                  <a:gd name="T30" fmla="*/ 36 w 186"/>
                  <a:gd name="T31" fmla="*/ 0 h 35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14" name="Freeform 12"/>
              <p:cNvSpPr>
                <a:spLocks/>
              </p:cNvSpPr>
              <p:nvPr userDrawn="1"/>
            </p:nvSpPr>
            <p:spPr bwMode="ltGray">
              <a:xfrm>
                <a:off x="3030" y="3893"/>
                <a:ext cx="378" cy="271"/>
              </a:xfrm>
              <a:custGeom>
                <a:avLst/>
                <a:gdLst>
                  <a:gd name="T0" fmla="*/ 18 w 378"/>
                  <a:gd name="T1" fmla="*/ 0 h 271"/>
                  <a:gd name="T2" fmla="*/ 12 w 378"/>
                  <a:gd name="T3" fmla="*/ 13 h 271"/>
                  <a:gd name="T4" fmla="*/ 0 w 378"/>
                  <a:gd name="T5" fmla="*/ 40 h 271"/>
                  <a:gd name="T6" fmla="*/ 60 w 378"/>
                  <a:gd name="T7" fmla="*/ 121 h 271"/>
                  <a:gd name="T8" fmla="*/ 310 w 378"/>
                  <a:gd name="T9" fmla="*/ 271 h 271"/>
                  <a:gd name="T10" fmla="*/ 290 w 378"/>
                  <a:gd name="T11" fmla="*/ 139 h 271"/>
                  <a:gd name="T12" fmla="*/ 378 w 378"/>
                  <a:gd name="T13" fmla="*/ 76 h 271"/>
                  <a:gd name="T14" fmla="*/ 251 w 378"/>
                  <a:gd name="T15" fmla="*/ 94 h 271"/>
                  <a:gd name="T16" fmla="*/ 90 w 378"/>
                  <a:gd name="T17" fmla="*/ 54 h 271"/>
                  <a:gd name="T18" fmla="*/ 18 w 378"/>
                  <a:gd name="T19" fmla="*/ 0 h 271"/>
                  <a:gd name="T20" fmla="*/ 18 w 378"/>
                  <a:gd name="T21" fmla="*/ 0 h 27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15" name="Freeform 13"/>
              <p:cNvSpPr>
                <a:spLocks/>
              </p:cNvSpPr>
              <p:nvPr userDrawn="1"/>
            </p:nvSpPr>
            <p:spPr bwMode="ltGray">
              <a:xfrm>
                <a:off x="3628" y="3866"/>
                <a:ext cx="155" cy="74"/>
              </a:xfrm>
              <a:custGeom>
                <a:avLst/>
                <a:gdLst>
                  <a:gd name="T0" fmla="*/ 114 w 155"/>
                  <a:gd name="T1" fmla="*/ 0 h 66"/>
                  <a:gd name="T2" fmla="*/ 0 w 155"/>
                  <a:gd name="T3" fmla="*/ 0 h 66"/>
                  <a:gd name="T4" fmla="*/ 0 w 155"/>
                  <a:gd name="T5" fmla="*/ 0 h 66"/>
                  <a:gd name="T6" fmla="*/ 6 w 155"/>
                  <a:gd name="T7" fmla="*/ 8 h 66"/>
                  <a:gd name="T8" fmla="*/ 6 w 155"/>
                  <a:gd name="T9" fmla="*/ 22 h 66"/>
                  <a:gd name="T10" fmla="*/ 0 w 155"/>
                  <a:gd name="T11" fmla="*/ 30 h 66"/>
                  <a:gd name="T12" fmla="*/ 78 w 155"/>
                  <a:gd name="T13" fmla="*/ 75 h 66"/>
                  <a:gd name="T14" fmla="*/ 96 w 155"/>
                  <a:gd name="T15" fmla="*/ 53 h 66"/>
                  <a:gd name="T16" fmla="*/ 155 w 155"/>
                  <a:gd name="T17" fmla="*/ 83 h 66"/>
                  <a:gd name="T18" fmla="*/ 126 w 155"/>
                  <a:gd name="T19" fmla="*/ 30 h 66"/>
                  <a:gd name="T20" fmla="*/ 149 w 155"/>
                  <a:gd name="T21" fmla="*/ 0 h 66"/>
                  <a:gd name="T22" fmla="*/ 114 w 155"/>
                  <a:gd name="T23" fmla="*/ 0 h 66"/>
                  <a:gd name="T24" fmla="*/ 114 w 155"/>
                  <a:gd name="T25" fmla="*/ 0 h 6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55" h="66">
                    <a:moveTo>
                      <a:pt x="114" y="0"/>
                    </a:moveTo>
                    <a:lnTo>
                      <a:pt x="0" y="0"/>
                    </a:lnTo>
                    <a:lnTo>
                      <a:pt x="6" y="6"/>
                    </a:lnTo>
                    <a:lnTo>
                      <a:pt x="6" y="18"/>
                    </a:lnTo>
                    <a:lnTo>
                      <a:pt x="0" y="24"/>
                    </a:lnTo>
                    <a:lnTo>
                      <a:pt x="78" y="60"/>
                    </a:lnTo>
                    <a:lnTo>
                      <a:pt x="96" y="42"/>
                    </a:lnTo>
                    <a:lnTo>
                      <a:pt x="155" y="66"/>
                    </a:lnTo>
                    <a:lnTo>
                      <a:pt x="126" y="24"/>
                    </a:lnTo>
                    <a:lnTo>
                      <a:pt x="149" y="0"/>
                    </a:lnTo>
                    <a:lnTo>
                      <a:pt x="114"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16" name="Freeform 14"/>
              <p:cNvSpPr>
                <a:spLocks/>
              </p:cNvSpPr>
              <p:nvPr userDrawn="1"/>
            </p:nvSpPr>
            <p:spPr bwMode="ltGray">
              <a:xfrm>
                <a:off x="2486" y="3859"/>
                <a:ext cx="42" cy="81"/>
              </a:xfrm>
              <a:custGeom>
                <a:avLst/>
                <a:gdLst>
                  <a:gd name="T0" fmla="*/ 6 w 42"/>
                  <a:gd name="T1" fmla="*/ 46 h 72"/>
                  <a:gd name="T2" fmla="*/ 0 w 42"/>
                  <a:gd name="T3" fmla="*/ 23 h 72"/>
                  <a:gd name="T4" fmla="*/ 12 w 42"/>
                  <a:gd name="T5" fmla="*/ 8 h 72"/>
                  <a:gd name="T6" fmla="*/ 0 w 42"/>
                  <a:gd name="T7" fmla="*/ 8 h 72"/>
                  <a:gd name="T8" fmla="*/ 12 w 42"/>
                  <a:gd name="T9" fmla="*/ 8 h 72"/>
                  <a:gd name="T10" fmla="*/ 24 w 42"/>
                  <a:gd name="T11" fmla="*/ 8 h 72"/>
                  <a:gd name="T12" fmla="*/ 36 w 42"/>
                  <a:gd name="T13" fmla="*/ 8 h 72"/>
                  <a:gd name="T14" fmla="*/ 42 w 42"/>
                  <a:gd name="T15" fmla="*/ 0 h 72"/>
                  <a:gd name="T16" fmla="*/ 30 w 42"/>
                  <a:gd name="T17" fmla="*/ 23 h 72"/>
                  <a:gd name="T18" fmla="*/ 42 w 42"/>
                  <a:gd name="T19" fmla="*/ 61 h 72"/>
                  <a:gd name="T20" fmla="*/ 12 w 42"/>
                  <a:gd name="T21" fmla="*/ 91 h 72"/>
                  <a:gd name="T22" fmla="*/ 6 w 42"/>
                  <a:gd name="T23" fmla="*/ 46 h 72"/>
                  <a:gd name="T24" fmla="*/ 6 w 42"/>
                  <a:gd name="T25" fmla="*/ 46 h 7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grpSp>
        <p:sp>
          <p:nvSpPr>
            <p:cNvPr id="11" name="Freeform 15"/>
            <p:cNvSpPr>
              <a:spLocks/>
            </p:cNvSpPr>
            <p:nvPr userDrawn="1"/>
          </p:nvSpPr>
          <p:spPr bwMode="ltGray">
            <a:xfrm>
              <a:off x="0" y="3792"/>
              <a:ext cx="3976" cy="535"/>
            </a:xfrm>
            <a:custGeom>
              <a:avLst/>
              <a:gdLst>
                <a:gd name="T0" fmla="*/ 3976 w 3976"/>
                <a:gd name="T1" fmla="*/ 527 h 527"/>
                <a:gd name="T2" fmla="*/ 3970 w 3976"/>
                <a:gd name="T3" fmla="*/ 527 h 527"/>
                <a:gd name="T4" fmla="*/ 3844 w 3976"/>
                <a:gd name="T5" fmla="*/ 509 h 527"/>
                <a:gd name="T6" fmla="*/ 2487 w 3976"/>
                <a:gd name="T7" fmla="*/ 305 h 527"/>
                <a:gd name="T8" fmla="*/ 2039 w 3976"/>
                <a:gd name="T9" fmla="*/ 36 h 527"/>
                <a:gd name="T10" fmla="*/ 1907 w 3976"/>
                <a:gd name="T11" fmla="*/ 24 h 527"/>
                <a:gd name="T12" fmla="*/ 1883 w 3976"/>
                <a:gd name="T13" fmla="*/ 54 h 527"/>
                <a:gd name="T14" fmla="*/ 1859 w 3976"/>
                <a:gd name="T15" fmla="*/ 54 h 527"/>
                <a:gd name="T16" fmla="*/ 1830 w 3976"/>
                <a:gd name="T17" fmla="*/ 30 h 527"/>
                <a:gd name="T18" fmla="*/ 1704 w 3976"/>
                <a:gd name="T19" fmla="*/ 102 h 527"/>
                <a:gd name="T20" fmla="*/ 1608 w 3976"/>
                <a:gd name="T21" fmla="*/ 126 h 527"/>
                <a:gd name="T22" fmla="*/ 1561 w 3976"/>
                <a:gd name="T23" fmla="*/ 132 h 527"/>
                <a:gd name="T24" fmla="*/ 1495 w 3976"/>
                <a:gd name="T25" fmla="*/ 102 h 527"/>
                <a:gd name="T26" fmla="*/ 1357 w 3976"/>
                <a:gd name="T27" fmla="*/ 126 h 527"/>
                <a:gd name="T28" fmla="*/ 1285 w 3976"/>
                <a:gd name="T29" fmla="*/ 24 h 527"/>
                <a:gd name="T30" fmla="*/ 1280 w 3976"/>
                <a:gd name="T31" fmla="*/ 18 h 527"/>
                <a:gd name="T32" fmla="*/ 1262 w 3976"/>
                <a:gd name="T33" fmla="*/ 12 h 527"/>
                <a:gd name="T34" fmla="*/ 1238 w 3976"/>
                <a:gd name="T35" fmla="*/ 6 h 527"/>
                <a:gd name="T36" fmla="*/ 1220 w 3976"/>
                <a:gd name="T37" fmla="*/ 0 h 527"/>
                <a:gd name="T38" fmla="*/ 1196 w 3976"/>
                <a:gd name="T39" fmla="*/ 0 h 527"/>
                <a:gd name="T40" fmla="*/ 1166 w 3976"/>
                <a:gd name="T41" fmla="*/ 0 h 527"/>
                <a:gd name="T42" fmla="*/ 1142 w 3976"/>
                <a:gd name="T43" fmla="*/ 0 h 527"/>
                <a:gd name="T44" fmla="*/ 1136 w 3976"/>
                <a:gd name="T45" fmla="*/ 0 h 527"/>
                <a:gd name="T46" fmla="*/ 1130 w 3976"/>
                <a:gd name="T47" fmla="*/ 0 h 527"/>
                <a:gd name="T48" fmla="*/ 1124 w 3976"/>
                <a:gd name="T49" fmla="*/ 6 h 527"/>
                <a:gd name="T50" fmla="*/ 1118 w 3976"/>
                <a:gd name="T51" fmla="*/ 12 h 527"/>
                <a:gd name="T52" fmla="*/ 1100 w 3976"/>
                <a:gd name="T53" fmla="*/ 18 h 527"/>
                <a:gd name="T54" fmla="*/ 1088 w 3976"/>
                <a:gd name="T55" fmla="*/ 18 h 527"/>
                <a:gd name="T56" fmla="*/ 1070 w 3976"/>
                <a:gd name="T57" fmla="*/ 24 h 527"/>
                <a:gd name="T58" fmla="*/ 1052 w 3976"/>
                <a:gd name="T59" fmla="*/ 30 h 527"/>
                <a:gd name="T60" fmla="*/ 1034 w 3976"/>
                <a:gd name="T61" fmla="*/ 36 h 527"/>
                <a:gd name="T62" fmla="*/ 1028 w 3976"/>
                <a:gd name="T63" fmla="*/ 42 h 527"/>
                <a:gd name="T64" fmla="*/ 969 w 3976"/>
                <a:gd name="T65" fmla="*/ 60 h 527"/>
                <a:gd name="T66" fmla="*/ 921 w 3976"/>
                <a:gd name="T67" fmla="*/ 72 h 527"/>
                <a:gd name="T68" fmla="*/ 855 w 3976"/>
                <a:gd name="T69" fmla="*/ 48 h 527"/>
                <a:gd name="T70" fmla="*/ 825 w 3976"/>
                <a:gd name="T71" fmla="*/ 48 h 527"/>
                <a:gd name="T72" fmla="*/ 759 w 3976"/>
                <a:gd name="T73" fmla="*/ 72 h 527"/>
                <a:gd name="T74" fmla="*/ 735 w 3976"/>
                <a:gd name="T75" fmla="*/ 72 h 527"/>
                <a:gd name="T76" fmla="*/ 706 w 3976"/>
                <a:gd name="T77" fmla="*/ 60 h 527"/>
                <a:gd name="T78" fmla="*/ 640 w 3976"/>
                <a:gd name="T79" fmla="*/ 60 h 527"/>
                <a:gd name="T80" fmla="*/ 544 w 3976"/>
                <a:gd name="T81" fmla="*/ 72 h 527"/>
                <a:gd name="T82" fmla="*/ 389 w 3976"/>
                <a:gd name="T83" fmla="*/ 18 h 527"/>
                <a:gd name="T84" fmla="*/ 323 w 3976"/>
                <a:gd name="T85" fmla="*/ 60 h 527"/>
                <a:gd name="T86" fmla="*/ 317 w 3976"/>
                <a:gd name="T87" fmla="*/ 60 h 527"/>
                <a:gd name="T88" fmla="*/ 305 w 3976"/>
                <a:gd name="T89" fmla="*/ 72 h 527"/>
                <a:gd name="T90" fmla="*/ 287 w 3976"/>
                <a:gd name="T91" fmla="*/ 78 h 527"/>
                <a:gd name="T92" fmla="*/ 263 w 3976"/>
                <a:gd name="T93" fmla="*/ 90 h 527"/>
                <a:gd name="T94" fmla="*/ 203 w 3976"/>
                <a:gd name="T95" fmla="*/ 120 h 527"/>
                <a:gd name="T96" fmla="*/ 149 w 3976"/>
                <a:gd name="T97" fmla="*/ 150 h 527"/>
                <a:gd name="T98" fmla="*/ 78 w 3976"/>
                <a:gd name="T99" fmla="*/ 168 h 527"/>
                <a:gd name="T100" fmla="*/ 0 w 3976"/>
                <a:gd name="T101" fmla="*/ 180 h 527"/>
                <a:gd name="T102" fmla="*/ 0 w 3976"/>
                <a:gd name="T103" fmla="*/ 527 h 527"/>
                <a:gd name="T104" fmla="*/ 1010 w 3976"/>
                <a:gd name="T105" fmla="*/ 527 h 527"/>
                <a:gd name="T106" fmla="*/ 3725 w 3976"/>
                <a:gd name="T107" fmla="*/ 527 h 527"/>
                <a:gd name="T108" fmla="*/ 3976 w 3976"/>
                <a:gd name="T109" fmla="*/ 527 h 527"/>
                <a:gd name="T110" fmla="*/ 3976 w 3976"/>
                <a:gd name="T111" fmla="*/ 52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cs-CZ"/>
            </a:p>
          </p:txBody>
        </p:sp>
      </p:grpSp>
      <p:grpSp>
        <p:nvGrpSpPr>
          <p:cNvPr id="17" name="Group 16"/>
          <p:cNvGrpSpPr>
            <a:grpSpLocks/>
          </p:cNvGrpSpPr>
          <p:nvPr/>
        </p:nvGrpSpPr>
        <p:grpSpPr bwMode="auto">
          <a:xfrm>
            <a:off x="627063" y="6021388"/>
            <a:ext cx="5684837" cy="849312"/>
            <a:chOff x="395" y="3793"/>
            <a:chExt cx="3581" cy="535"/>
          </a:xfrm>
        </p:grpSpPr>
        <p:sp>
          <p:nvSpPr>
            <p:cNvPr id="18" name="Freeform 17"/>
            <p:cNvSpPr>
              <a:spLocks/>
            </p:cNvSpPr>
            <p:nvPr userDrawn="1"/>
          </p:nvSpPr>
          <p:spPr bwMode="auto">
            <a:xfrm>
              <a:off x="1196" y="3793"/>
              <a:ext cx="365" cy="291"/>
            </a:xfrm>
            <a:custGeom>
              <a:avLst/>
              <a:gdLst>
                <a:gd name="T0" fmla="*/ 24 w 365"/>
                <a:gd name="T1" fmla="*/ 24 h 287"/>
                <a:gd name="T2" fmla="*/ 0 w 365"/>
                <a:gd name="T3" fmla="*/ 62 h 287"/>
                <a:gd name="T4" fmla="*/ 66 w 365"/>
                <a:gd name="T5" fmla="*/ 112 h 287"/>
                <a:gd name="T6" fmla="*/ 143 w 365"/>
                <a:gd name="T7" fmla="*/ 186 h 287"/>
                <a:gd name="T8" fmla="*/ 191 w 365"/>
                <a:gd name="T9" fmla="*/ 172 h 287"/>
                <a:gd name="T10" fmla="*/ 341 w 365"/>
                <a:gd name="T11" fmla="*/ 295 h 287"/>
                <a:gd name="T12" fmla="*/ 305 w 365"/>
                <a:gd name="T13" fmla="*/ 178 h 287"/>
                <a:gd name="T14" fmla="*/ 365 w 365"/>
                <a:gd name="T15" fmla="*/ 136 h 287"/>
                <a:gd name="T16" fmla="*/ 359 w 365"/>
                <a:gd name="T17" fmla="*/ 130 h 287"/>
                <a:gd name="T18" fmla="*/ 335 w 365"/>
                <a:gd name="T19" fmla="*/ 118 h 287"/>
                <a:gd name="T20" fmla="*/ 299 w 365"/>
                <a:gd name="T21" fmla="*/ 92 h 287"/>
                <a:gd name="T22" fmla="*/ 257 w 365"/>
                <a:gd name="T23" fmla="*/ 74 h 287"/>
                <a:gd name="T24" fmla="*/ 215 w 365"/>
                <a:gd name="T25" fmla="*/ 56 h 287"/>
                <a:gd name="T26" fmla="*/ 173 w 365"/>
                <a:gd name="T27" fmla="*/ 38 h 287"/>
                <a:gd name="T28" fmla="*/ 143 w 365"/>
                <a:gd name="T29" fmla="*/ 24 h 287"/>
                <a:gd name="T30" fmla="*/ 131 w 365"/>
                <a:gd name="T31" fmla="*/ 18 h 287"/>
                <a:gd name="T32" fmla="*/ 107 w 365"/>
                <a:gd name="T33" fmla="*/ 18 h 287"/>
                <a:gd name="T34" fmla="*/ 95 w 365"/>
                <a:gd name="T35" fmla="*/ 18 h 287"/>
                <a:gd name="T36" fmla="*/ 72 w 365"/>
                <a:gd name="T37" fmla="*/ 12 h 287"/>
                <a:gd name="T38" fmla="*/ 66 w 365"/>
                <a:gd name="T39" fmla="*/ 12 h 287"/>
                <a:gd name="T40" fmla="*/ 54 w 365"/>
                <a:gd name="T41" fmla="*/ 6 h 287"/>
                <a:gd name="T42" fmla="*/ 42 w 365"/>
                <a:gd name="T43" fmla="*/ 0 h 287"/>
                <a:gd name="T44" fmla="*/ 30 w 365"/>
                <a:gd name="T45" fmla="*/ 0 h 287"/>
                <a:gd name="T46" fmla="*/ 24 w 365"/>
                <a:gd name="T47" fmla="*/ 24 h 287"/>
                <a:gd name="T48" fmla="*/ 24 w 365"/>
                <a:gd name="T49" fmla="*/ 24 h 28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19" name="Freeform 18"/>
            <p:cNvSpPr>
              <a:spLocks/>
            </p:cNvSpPr>
            <p:nvPr userDrawn="1"/>
          </p:nvSpPr>
          <p:spPr bwMode="auto">
            <a:xfrm>
              <a:off x="1943" y="3829"/>
              <a:ext cx="2033" cy="499"/>
            </a:xfrm>
            <a:custGeom>
              <a:avLst/>
              <a:gdLst>
                <a:gd name="T0" fmla="*/ 186 w 2033"/>
                <a:gd name="T1" fmla="*/ 18 h 499"/>
                <a:gd name="T2" fmla="*/ 138 w 2033"/>
                <a:gd name="T3" fmla="*/ 6 h 499"/>
                <a:gd name="T4" fmla="*/ 96 w 2033"/>
                <a:gd name="T5" fmla="*/ 0 h 499"/>
                <a:gd name="T6" fmla="*/ 36 w 2033"/>
                <a:gd name="T7" fmla="*/ 0 h 499"/>
                <a:gd name="T8" fmla="*/ 12 w 2033"/>
                <a:gd name="T9" fmla="*/ 25 h 499"/>
                <a:gd name="T10" fmla="*/ 0 w 2033"/>
                <a:gd name="T11" fmla="*/ 128 h 499"/>
                <a:gd name="T12" fmla="*/ 60 w 2033"/>
                <a:gd name="T13" fmla="*/ 104 h 499"/>
                <a:gd name="T14" fmla="*/ 90 w 2033"/>
                <a:gd name="T15" fmla="*/ 134 h 499"/>
                <a:gd name="T16" fmla="*/ 150 w 2033"/>
                <a:gd name="T17" fmla="*/ 153 h 499"/>
                <a:gd name="T18" fmla="*/ 209 w 2033"/>
                <a:gd name="T19" fmla="*/ 273 h 499"/>
                <a:gd name="T20" fmla="*/ 401 w 2033"/>
                <a:gd name="T21" fmla="*/ 359 h 499"/>
                <a:gd name="T22" fmla="*/ 777 w 2033"/>
                <a:gd name="T23" fmla="*/ 359 h 499"/>
                <a:gd name="T24" fmla="*/ 2033 w 2033"/>
                <a:gd name="T25" fmla="*/ 499 h 499"/>
                <a:gd name="T26" fmla="*/ 2033 w 2033"/>
                <a:gd name="T27" fmla="*/ 499 h 499"/>
                <a:gd name="T28" fmla="*/ 1991 w 2033"/>
                <a:gd name="T29" fmla="*/ 493 h 499"/>
                <a:gd name="T30" fmla="*/ 676 w 2033"/>
                <a:gd name="T31" fmla="*/ 243 h 499"/>
                <a:gd name="T32" fmla="*/ 514 w 2033"/>
                <a:gd name="T33" fmla="*/ 159 h 499"/>
                <a:gd name="T34" fmla="*/ 425 w 2033"/>
                <a:gd name="T35" fmla="*/ 110 h 499"/>
                <a:gd name="T36" fmla="*/ 365 w 2033"/>
                <a:gd name="T37" fmla="*/ 92 h 499"/>
                <a:gd name="T38" fmla="*/ 281 w 2033"/>
                <a:gd name="T39" fmla="*/ 61 h 499"/>
                <a:gd name="T40" fmla="*/ 186 w 2033"/>
                <a:gd name="T41" fmla="*/ 18 h 499"/>
                <a:gd name="T42" fmla="*/ 186 w 2033"/>
                <a:gd name="T43" fmla="*/ 18 h 49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2033"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1991" y="493"/>
                  </a:lnTo>
                  <a:lnTo>
                    <a:pt x="676" y="243"/>
                  </a:lnTo>
                  <a:lnTo>
                    <a:pt x="514" y="159"/>
                  </a:lnTo>
                  <a:lnTo>
                    <a:pt x="425" y="110"/>
                  </a:lnTo>
                  <a:lnTo>
                    <a:pt x="365" y="92"/>
                  </a:lnTo>
                  <a:lnTo>
                    <a:pt x="281" y="61"/>
                  </a:lnTo>
                  <a:lnTo>
                    <a:pt x="186"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20" name="Freeform 19"/>
            <p:cNvSpPr>
              <a:spLocks/>
            </p:cNvSpPr>
            <p:nvPr userDrawn="1"/>
          </p:nvSpPr>
          <p:spPr bwMode="auto">
            <a:xfrm>
              <a:off x="1830" y="3823"/>
              <a:ext cx="71" cy="61"/>
            </a:xfrm>
            <a:custGeom>
              <a:avLst/>
              <a:gdLst>
                <a:gd name="T0" fmla="*/ 0 w 71"/>
                <a:gd name="T1" fmla="*/ 18 h 60"/>
                <a:gd name="T2" fmla="*/ 6 w 71"/>
                <a:gd name="T3" fmla="*/ 18 h 60"/>
                <a:gd name="T4" fmla="*/ 12 w 71"/>
                <a:gd name="T5" fmla="*/ 12 h 60"/>
                <a:gd name="T6" fmla="*/ 6 w 71"/>
                <a:gd name="T7" fmla="*/ 6 h 60"/>
                <a:gd name="T8" fmla="*/ 0 w 71"/>
                <a:gd name="T9" fmla="*/ 0 h 60"/>
                <a:gd name="T10" fmla="*/ 29 w 71"/>
                <a:gd name="T11" fmla="*/ 18 h 60"/>
                <a:gd name="T12" fmla="*/ 53 w 71"/>
                <a:gd name="T13" fmla="*/ 18 h 60"/>
                <a:gd name="T14" fmla="*/ 59 w 71"/>
                <a:gd name="T15" fmla="*/ 32 h 60"/>
                <a:gd name="T16" fmla="*/ 65 w 71"/>
                <a:gd name="T17" fmla="*/ 44 h 60"/>
                <a:gd name="T18" fmla="*/ 71 w 71"/>
                <a:gd name="T19" fmla="*/ 56 h 60"/>
                <a:gd name="T20" fmla="*/ 71 w 71"/>
                <a:gd name="T21" fmla="*/ 62 h 60"/>
                <a:gd name="T22" fmla="*/ 59 w 71"/>
                <a:gd name="T23" fmla="*/ 56 h 60"/>
                <a:gd name="T24" fmla="*/ 47 w 71"/>
                <a:gd name="T25" fmla="*/ 44 h 60"/>
                <a:gd name="T26" fmla="*/ 23 w 71"/>
                <a:gd name="T27" fmla="*/ 32 h 60"/>
                <a:gd name="T28" fmla="*/ 23 w 71"/>
                <a:gd name="T29" fmla="*/ 38 h 60"/>
                <a:gd name="T30" fmla="*/ 18 w 71"/>
                <a:gd name="T31" fmla="*/ 44 h 60"/>
                <a:gd name="T32" fmla="*/ 12 w 71"/>
                <a:gd name="T33" fmla="*/ 50 h 60"/>
                <a:gd name="T34" fmla="*/ 6 w 71"/>
                <a:gd name="T35" fmla="*/ 50 h 60"/>
                <a:gd name="T36" fmla="*/ 6 w 71"/>
                <a:gd name="T37" fmla="*/ 50 h 60"/>
                <a:gd name="T38" fmla="*/ 6 w 71"/>
                <a:gd name="T39" fmla="*/ 38 h 60"/>
                <a:gd name="T40" fmla="*/ 0 w 71"/>
                <a:gd name="T41" fmla="*/ 18 h 60"/>
                <a:gd name="T42" fmla="*/ 0 w 71"/>
                <a:gd name="T43" fmla="*/ 18 h 6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36"/>
                  </a:lnTo>
                  <a:lnTo>
                    <a:pt x="0"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21" name="Freeform 20"/>
            <p:cNvSpPr>
              <a:spLocks/>
            </p:cNvSpPr>
            <p:nvPr userDrawn="1"/>
          </p:nvSpPr>
          <p:spPr bwMode="auto">
            <a:xfrm>
              <a:off x="855" y="3842"/>
              <a:ext cx="161" cy="164"/>
            </a:xfrm>
            <a:custGeom>
              <a:avLst/>
              <a:gdLst>
                <a:gd name="T0" fmla="*/ 30 w 161"/>
                <a:gd name="T1" fmla="*/ 0 h 162"/>
                <a:gd name="T2" fmla="*/ 48 w 161"/>
                <a:gd name="T3" fmla="*/ 6 h 162"/>
                <a:gd name="T4" fmla="*/ 72 w 161"/>
                <a:gd name="T5" fmla="*/ 6 h 162"/>
                <a:gd name="T6" fmla="*/ 114 w 161"/>
                <a:gd name="T7" fmla="*/ 12 h 162"/>
                <a:gd name="T8" fmla="*/ 96 w 161"/>
                <a:gd name="T9" fmla="*/ 56 h 162"/>
                <a:gd name="T10" fmla="*/ 96 w 161"/>
                <a:gd name="T11" fmla="*/ 62 h 162"/>
                <a:gd name="T12" fmla="*/ 102 w 161"/>
                <a:gd name="T13" fmla="*/ 74 h 162"/>
                <a:gd name="T14" fmla="*/ 108 w 161"/>
                <a:gd name="T15" fmla="*/ 86 h 162"/>
                <a:gd name="T16" fmla="*/ 120 w 161"/>
                <a:gd name="T17" fmla="*/ 98 h 162"/>
                <a:gd name="T18" fmla="*/ 143 w 161"/>
                <a:gd name="T19" fmla="*/ 116 h 162"/>
                <a:gd name="T20" fmla="*/ 155 w 161"/>
                <a:gd name="T21" fmla="*/ 142 h 162"/>
                <a:gd name="T22" fmla="*/ 161 w 161"/>
                <a:gd name="T23" fmla="*/ 160 h 162"/>
                <a:gd name="T24" fmla="*/ 161 w 161"/>
                <a:gd name="T25" fmla="*/ 166 h 162"/>
                <a:gd name="T26" fmla="*/ 96 w 161"/>
                <a:gd name="T27" fmla="*/ 104 h 162"/>
                <a:gd name="T28" fmla="*/ 30 w 161"/>
                <a:gd name="T29" fmla="*/ 56 h 162"/>
                <a:gd name="T30" fmla="*/ 0 w 161"/>
                <a:gd name="T31" fmla="*/ 0 h 162"/>
                <a:gd name="T32" fmla="*/ 30 w 161"/>
                <a:gd name="T33" fmla="*/ 0 h 162"/>
                <a:gd name="T34" fmla="*/ 30 w 161"/>
                <a:gd name="T35" fmla="*/ 0 h 16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22" name="Freeform 21"/>
            <p:cNvSpPr>
              <a:spLocks/>
            </p:cNvSpPr>
            <p:nvPr userDrawn="1"/>
          </p:nvSpPr>
          <p:spPr bwMode="auto">
            <a:xfrm>
              <a:off x="706" y="3854"/>
              <a:ext cx="59" cy="61"/>
            </a:xfrm>
            <a:custGeom>
              <a:avLst/>
              <a:gdLst>
                <a:gd name="T0" fmla="*/ 59 w 59"/>
                <a:gd name="T1" fmla="*/ 6 h 60"/>
                <a:gd name="T2" fmla="*/ 41 w 59"/>
                <a:gd name="T3" fmla="*/ 32 h 60"/>
                <a:gd name="T4" fmla="*/ 41 w 59"/>
                <a:gd name="T5" fmla="*/ 38 h 60"/>
                <a:gd name="T6" fmla="*/ 47 w 59"/>
                <a:gd name="T7" fmla="*/ 44 h 60"/>
                <a:gd name="T8" fmla="*/ 53 w 59"/>
                <a:gd name="T9" fmla="*/ 56 h 60"/>
                <a:gd name="T10" fmla="*/ 53 w 59"/>
                <a:gd name="T11" fmla="*/ 62 h 60"/>
                <a:gd name="T12" fmla="*/ 47 w 59"/>
                <a:gd name="T13" fmla="*/ 56 h 60"/>
                <a:gd name="T14" fmla="*/ 35 w 59"/>
                <a:gd name="T15" fmla="*/ 50 h 60"/>
                <a:gd name="T16" fmla="*/ 23 w 59"/>
                <a:gd name="T17" fmla="*/ 38 h 60"/>
                <a:gd name="T18" fmla="*/ 17 w 59"/>
                <a:gd name="T19" fmla="*/ 32 h 60"/>
                <a:gd name="T20" fmla="*/ 0 w 59"/>
                <a:gd name="T21" fmla="*/ 0 h 60"/>
                <a:gd name="T22" fmla="*/ 59 w 59"/>
                <a:gd name="T23" fmla="*/ 6 h 60"/>
                <a:gd name="T24" fmla="*/ 59 w 59"/>
                <a:gd name="T25" fmla="*/ 6 h 6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23" name="Freeform 22"/>
            <p:cNvSpPr>
              <a:spLocks/>
            </p:cNvSpPr>
            <p:nvPr userDrawn="1"/>
          </p:nvSpPr>
          <p:spPr bwMode="auto">
            <a:xfrm>
              <a:off x="395" y="3811"/>
              <a:ext cx="245" cy="207"/>
            </a:xfrm>
            <a:custGeom>
              <a:avLst/>
              <a:gdLst>
                <a:gd name="T0" fmla="*/ 233 w 245"/>
                <a:gd name="T1" fmla="*/ 38 h 204"/>
                <a:gd name="T2" fmla="*/ 245 w 245"/>
                <a:gd name="T3" fmla="*/ 44 h 204"/>
                <a:gd name="T4" fmla="*/ 209 w 245"/>
                <a:gd name="T5" fmla="*/ 86 h 204"/>
                <a:gd name="T6" fmla="*/ 143 w 245"/>
                <a:gd name="T7" fmla="*/ 136 h 204"/>
                <a:gd name="T8" fmla="*/ 167 w 245"/>
                <a:gd name="T9" fmla="*/ 160 h 204"/>
                <a:gd name="T10" fmla="*/ 179 w 245"/>
                <a:gd name="T11" fmla="*/ 210 h 204"/>
                <a:gd name="T12" fmla="*/ 77 w 245"/>
                <a:gd name="T13" fmla="*/ 136 h 204"/>
                <a:gd name="T14" fmla="*/ 47 w 245"/>
                <a:gd name="T15" fmla="*/ 86 h 204"/>
                <a:gd name="T16" fmla="*/ 89 w 245"/>
                <a:gd name="T17" fmla="*/ 68 h 204"/>
                <a:gd name="T18" fmla="*/ 59 w 245"/>
                <a:gd name="T19" fmla="*/ 38 h 204"/>
                <a:gd name="T20" fmla="*/ 0 w 245"/>
                <a:gd name="T21" fmla="*/ 12 h 204"/>
                <a:gd name="T22" fmla="*/ 0 w 245"/>
                <a:gd name="T23" fmla="*/ 0 h 204"/>
                <a:gd name="T24" fmla="*/ 6 w 245"/>
                <a:gd name="T25" fmla="*/ 0 h 204"/>
                <a:gd name="T26" fmla="*/ 12 w 245"/>
                <a:gd name="T27" fmla="*/ 0 h 204"/>
                <a:gd name="T28" fmla="*/ 47 w 245"/>
                <a:gd name="T29" fmla="*/ 6 h 204"/>
                <a:gd name="T30" fmla="*/ 77 w 245"/>
                <a:gd name="T31" fmla="*/ 6 h 204"/>
                <a:gd name="T32" fmla="*/ 83 w 245"/>
                <a:gd name="T33" fmla="*/ 6 h 204"/>
                <a:gd name="T34" fmla="*/ 89 w 245"/>
                <a:gd name="T35" fmla="*/ 6 h 204"/>
                <a:gd name="T36" fmla="*/ 101 w 245"/>
                <a:gd name="T37" fmla="*/ 12 h 204"/>
                <a:gd name="T38" fmla="*/ 125 w 245"/>
                <a:gd name="T39" fmla="*/ 12 h 204"/>
                <a:gd name="T40" fmla="*/ 143 w 245"/>
                <a:gd name="T41" fmla="*/ 18 h 204"/>
                <a:gd name="T42" fmla="*/ 149 w 245"/>
                <a:gd name="T43" fmla="*/ 18 h 204"/>
                <a:gd name="T44" fmla="*/ 149 w 245"/>
                <a:gd name="T45" fmla="*/ 18 h 204"/>
                <a:gd name="T46" fmla="*/ 203 w 245"/>
                <a:gd name="T47" fmla="*/ 24 h 204"/>
                <a:gd name="T48" fmla="*/ 233 w 245"/>
                <a:gd name="T49" fmla="*/ 38 h 204"/>
                <a:gd name="T50" fmla="*/ 233 w 245"/>
                <a:gd name="T51" fmla="*/ 38 h 20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203" y="24"/>
                  </a:lnTo>
                  <a:lnTo>
                    <a:pt x="233"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grpSp>
      <p:sp>
        <p:nvSpPr>
          <p:cNvPr id="388119" name="Rectangle 23"/>
          <p:cNvSpPr>
            <a:spLocks noGrp="1" noChangeArrowheads="1"/>
          </p:cNvSpPr>
          <p:nvPr>
            <p:ph type="ctrTitle" sz="quarter"/>
          </p:nvPr>
        </p:nvSpPr>
        <p:spPr>
          <a:xfrm>
            <a:off x="457200" y="1447800"/>
            <a:ext cx="8229600" cy="1736725"/>
          </a:xfrm>
        </p:spPr>
        <p:txBody>
          <a:bodyPr/>
          <a:lstStyle>
            <a:lvl1pPr>
              <a:defRPr sz="5400"/>
            </a:lvl1pPr>
          </a:lstStyle>
          <a:p>
            <a:pPr lvl="0"/>
            <a:r>
              <a:rPr lang="cs-CZ" noProof="0" smtClean="0"/>
              <a:t>Klepnutím lze upravit styl předlohy nadpisů.</a:t>
            </a:r>
          </a:p>
        </p:txBody>
      </p:sp>
      <p:sp>
        <p:nvSpPr>
          <p:cNvPr id="388120" name="Rectangle 24"/>
          <p:cNvSpPr>
            <a:spLocks noGrp="1" noChangeArrowheads="1"/>
          </p:cNvSpPr>
          <p:nvPr>
            <p:ph type="subTitle" sz="quarter" idx="1"/>
          </p:nvPr>
        </p:nvSpPr>
        <p:spPr>
          <a:xfrm>
            <a:off x="1371600" y="3429000"/>
            <a:ext cx="6400800" cy="1752600"/>
          </a:xfrm>
        </p:spPr>
        <p:txBody>
          <a:bodyPr/>
          <a:lstStyle>
            <a:lvl1pPr marL="0" indent="0" algn="ctr">
              <a:buFontTx/>
              <a:buNone/>
              <a:defRPr>
                <a:effectLst>
                  <a:outerShdw blurRad="38100" dist="38100" dir="2700000" algn="tl">
                    <a:srgbClr val="000000"/>
                  </a:outerShdw>
                </a:effectLst>
              </a:defRPr>
            </a:lvl1pPr>
          </a:lstStyle>
          <a:p>
            <a:pPr lvl="0"/>
            <a:r>
              <a:rPr lang="cs-CZ" noProof="0" smtClean="0"/>
              <a:t>Klepnutím lze upravit styl předlohy podnadpisů.</a:t>
            </a:r>
          </a:p>
        </p:txBody>
      </p:sp>
      <p:sp>
        <p:nvSpPr>
          <p:cNvPr id="24" name="Rectangle 25"/>
          <p:cNvSpPr>
            <a:spLocks noGrp="1" noChangeArrowheads="1"/>
          </p:cNvSpPr>
          <p:nvPr>
            <p:ph type="dt" sz="quarter" idx="10"/>
          </p:nvPr>
        </p:nvSpPr>
        <p:spPr/>
        <p:txBody>
          <a:bodyPr/>
          <a:lstStyle>
            <a:lvl1pPr>
              <a:defRPr/>
            </a:lvl1pPr>
          </a:lstStyle>
          <a:p>
            <a:pPr>
              <a:defRPr/>
            </a:pPr>
            <a:endParaRPr lang="cs-CZ"/>
          </a:p>
        </p:txBody>
      </p:sp>
      <p:sp>
        <p:nvSpPr>
          <p:cNvPr id="25" name="Rectangle 26"/>
          <p:cNvSpPr>
            <a:spLocks noGrp="1" noChangeArrowheads="1"/>
          </p:cNvSpPr>
          <p:nvPr>
            <p:ph type="sldNum" sz="quarter" idx="11"/>
          </p:nvPr>
        </p:nvSpPr>
        <p:spPr/>
        <p:txBody>
          <a:bodyPr/>
          <a:lstStyle>
            <a:lvl1pPr>
              <a:defRPr/>
            </a:lvl1pPr>
          </a:lstStyle>
          <a:p>
            <a:pPr>
              <a:defRPr/>
            </a:pPr>
            <a:fld id="{020FF729-5A8F-464F-AD68-0940FB625214}" type="slidenum">
              <a:rPr lang="cs-CZ"/>
              <a:pPr>
                <a:defRPr/>
              </a:pPr>
              <a:t>‹#›</a:t>
            </a:fld>
            <a:endParaRPr lang="cs-CZ"/>
          </a:p>
        </p:txBody>
      </p:sp>
      <p:sp>
        <p:nvSpPr>
          <p:cNvPr id="26" name="Rectangle 27"/>
          <p:cNvSpPr>
            <a:spLocks noGrp="1" noChangeArrowheads="1"/>
          </p:cNvSpPr>
          <p:nvPr>
            <p:ph type="ftr" sz="quarter" idx="12"/>
          </p:nvPr>
        </p:nvSpPr>
        <p:spPr/>
        <p:txBody>
          <a:bodyPr/>
          <a:lstStyle>
            <a:lvl1pPr>
              <a:defRPr/>
            </a:lvl1pPr>
          </a:lstStyle>
          <a:p>
            <a:pPr>
              <a:defRPr/>
            </a:pPr>
            <a:endParaRPr lang="cs-CZ"/>
          </a:p>
        </p:txBody>
      </p:sp>
    </p:spTree>
    <p:extLst>
      <p:ext uri="{BB962C8B-B14F-4D97-AF65-F5344CB8AC3E}">
        <p14:creationId xmlns:p14="http://schemas.microsoft.com/office/powerpoint/2010/main" val="2663910249"/>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25"/>
          <p:cNvSpPr>
            <a:spLocks noGrp="1" noChangeArrowheads="1"/>
          </p:cNvSpPr>
          <p:nvPr>
            <p:ph type="dt" sz="half" idx="10"/>
          </p:nvPr>
        </p:nvSpPr>
        <p:spPr>
          <a:ln/>
        </p:spPr>
        <p:txBody>
          <a:bodyPr/>
          <a:lstStyle>
            <a:lvl1pPr>
              <a:defRPr/>
            </a:lvl1pPr>
          </a:lstStyle>
          <a:p>
            <a:pPr>
              <a:defRPr/>
            </a:pPr>
            <a:endParaRPr lang="cs-CZ"/>
          </a:p>
        </p:txBody>
      </p:sp>
      <p:sp>
        <p:nvSpPr>
          <p:cNvPr id="5" name="Rectangle 26"/>
          <p:cNvSpPr>
            <a:spLocks noGrp="1" noChangeArrowheads="1"/>
          </p:cNvSpPr>
          <p:nvPr>
            <p:ph type="ftr" sz="quarter" idx="11"/>
          </p:nvPr>
        </p:nvSpPr>
        <p:spPr>
          <a:ln/>
        </p:spPr>
        <p:txBody>
          <a:bodyPr/>
          <a:lstStyle>
            <a:lvl1pPr>
              <a:defRPr/>
            </a:lvl1pPr>
          </a:lstStyle>
          <a:p>
            <a:pPr>
              <a:defRPr/>
            </a:pPr>
            <a:endParaRPr lang="cs-CZ"/>
          </a:p>
        </p:txBody>
      </p:sp>
      <p:sp>
        <p:nvSpPr>
          <p:cNvPr id="6" name="Rectangle 27"/>
          <p:cNvSpPr>
            <a:spLocks noGrp="1" noChangeArrowheads="1"/>
          </p:cNvSpPr>
          <p:nvPr>
            <p:ph type="sldNum" sz="quarter" idx="12"/>
          </p:nvPr>
        </p:nvSpPr>
        <p:spPr>
          <a:ln/>
        </p:spPr>
        <p:txBody>
          <a:bodyPr/>
          <a:lstStyle>
            <a:lvl1pPr>
              <a:defRPr/>
            </a:lvl1pPr>
          </a:lstStyle>
          <a:p>
            <a:pPr>
              <a:defRPr/>
            </a:pPr>
            <a:fld id="{F0B8BE24-0053-45C1-86C4-331761936C60}" type="slidenum">
              <a:rPr lang="cs-CZ"/>
              <a:pPr>
                <a:defRPr/>
              </a:pPr>
              <a:t>‹#›</a:t>
            </a:fld>
            <a:endParaRPr lang="cs-CZ"/>
          </a:p>
        </p:txBody>
      </p:sp>
    </p:spTree>
    <p:extLst>
      <p:ext uri="{BB962C8B-B14F-4D97-AF65-F5344CB8AC3E}">
        <p14:creationId xmlns:p14="http://schemas.microsoft.com/office/powerpoint/2010/main" val="2496268588"/>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Kliknutím lze upravit styly předlohy textu.</a:t>
            </a:r>
          </a:p>
        </p:txBody>
      </p:sp>
      <p:sp>
        <p:nvSpPr>
          <p:cNvPr id="4" name="Rectangle 25"/>
          <p:cNvSpPr>
            <a:spLocks noGrp="1" noChangeArrowheads="1"/>
          </p:cNvSpPr>
          <p:nvPr>
            <p:ph type="dt" sz="half" idx="10"/>
          </p:nvPr>
        </p:nvSpPr>
        <p:spPr>
          <a:ln/>
        </p:spPr>
        <p:txBody>
          <a:bodyPr/>
          <a:lstStyle>
            <a:lvl1pPr>
              <a:defRPr/>
            </a:lvl1pPr>
          </a:lstStyle>
          <a:p>
            <a:pPr>
              <a:defRPr/>
            </a:pPr>
            <a:endParaRPr lang="cs-CZ"/>
          </a:p>
        </p:txBody>
      </p:sp>
      <p:sp>
        <p:nvSpPr>
          <p:cNvPr id="5" name="Rectangle 26"/>
          <p:cNvSpPr>
            <a:spLocks noGrp="1" noChangeArrowheads="1"/>
          </p:cNvSpPr>
          <p:nvPr>
            <p:ph type="ftr" sz="quarter" idx="11"/>
          </p:nvPr>
        </p:nvSpPr>
        <p:spPr>
          <a:ln/>
        </p:spPr>
        <p:txBody>
          <a:bodyPr/>
          <a:lstStyle>
            <a:lvl1pPr>
              <a:defRPr/>
            </a:lvl1pPr>
          </a:lstStyle>
          <a:p>
            <a:pPr>
              <a:defRPr/>
            </a:pPr>
            <a:endParaRPr lang="cs-CZ"/>
          </a:p>
        </p:txBody>
      </p:sp>
      <p:sp>
        <p:nvSpPr>
          <p:cNvPr id="6" name="Rectangle 27"/>
          <p:cNvSpPr>
            <a:spLocks noGrp="1" noChangeArrowheads="1"/>
          </p:cNvSpPr>
          <p:nvPr>
            <p:ph type="sldNum" sz="quarter" idx="12"/>
          </p:nvPr>
        </p:nvSpPr>
        <p:spPr>
          <a:ln/>
        </p:spPr>
        <p:txBody>
          <a:bodyPr/>
          <a:lstStyle>
            <a:lvl1pPr>
              <a:defRPr/>
            </a:lvl1pPr>
          </a:lstStyle>
          <a:p>
            <a:pPr>
              <a:defRPr/>
            </a:pPr>
            <a:fld id="{E27912CF-9127-45A7-8EBD-1D6E14AEA08C}" type="slidenum">
              <a:rPr lang="cs-CZ"/>
              <a:pPr>
                <a:defRPr/>
              </a:pPr>
              <a:t>‹#›</a:t>
            </a:fld>
            <a:endParaRPr lang="cs-CZ"/>
          </a:p>
        </p:txBody>
      </p:sp>
    </p:spTree>
    <p:extLst>
      <p:ext uri="{BB962C8B-B14F-4D97-AF65-F5344CB8AC3E}">
        <p14:creationId xmlns:p14="http://schemas.microsoft.com/office/powerpoint/2010/main" val="3846767718"/>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25"/>
          <p:cNvSpPr>
            <a:spLocks noGrp="1" noChangeArrowheads="1"/>
          </p:cNvSpPr>
          <p:nvPr>
            <p:ph type="dt" sz="half" idx="10"/>
          </p:nvPr>
        </p:nvSpPr>
        <p:spPr>
          <a:ln/>
        </p:spPr>
        <p:txBody>
          <a:bodyPr/>
          <a:lstStyle>
            <a:lvl1pPr>
              <a:defRPr/>
            </a:lvl1pPr>
          </a:lstStyle>
          <a:p>
            <a:pPr>
              <a:defRPr/>
            </a:pPr>
            <a:endParaRPr lang="cs-CZ"/>
          </a:p>
        </p:txBody>
      </p:sp>
      <p:sp>
        <p:nvSpPr>
          <p:cNvPr id="6" name="Rectangle 26"/>
          <p:cNvSpPr>
            <a:spLocks noGrp="1" noChangeArrowheads="1"/>
          </p:cNvSpPr>
          <p:nvPr>
            <p:ph type="ftr" sz="quarter" idx="11"/>
          </p:nvPr>
        </p:nvSpPr>
        <p:spPr>
          <a:ln/>
        </p:spPr>
        <p:txBody>
          <a:bodyPr/>
          <a:lstStyle>
            <a:lvl1pPr>
              <a:defRPr/>
            </a:lvl1pPr>
          </a:lstStyle>
          <a:p>
            <a:pPr>
              <a:defRPr/>
            </a:pPr>
            <a:endParaRPr lang="cs-CZ"/>
          </a:p>
        </p:txBody>
      </p:sp>
      <p:sp>
        <p:nvSpPr>
          <p:cNvPr id="7" name="Rectangle 27"/>
          <p:cNvSpPr>
            <a:spLocks noGrp="1" noChangeArrowheads="1"/>
          </p:cNvSpPr>
          <p:nvPr>
            <p:ph type="sldNum" sz="quarter" idx="12"/>
          </p:nvPr>
        </p:nvSpPr>
        <p:spPr>
          <a:ln/>
        </p:spPr>
        <p:txBody>
          <a:bodyPr/>
          <a:lstStyle>
            <a:lvl1pPr>
              <a:defRPr/>
            </a:lvl1pPr>
          </a:lstStyle>
          <a:p>
            <a:pPr>
              <a:defRPr/>
            </a:pPr>
            <a:fld id="{22D25CBC-DFC2-4442-9E61-6EF51218BA0E}" type="slidenum">
              <a:rPr lang="cs-CZ"/>
              <a:pPr>
                <a:defRPr/>
              </a:pPr>
              <a:t>‹#›</a:t>
            </a:fld>
            <a:endParaRPr lang="cs-CZ"/>
          </a:p>
        </p:txBody>
      </p:sp>
    </p:spTree>
    <p:extLst>
      <p:ext uri="{BB962C8B-B14F-4D97-AF65-F5344CB8AC3E}">
        <p14:creationId xmlns:p14="http://schemas.microsoft.com/office/powerpoint/2010/main" val="3177912402"/>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25"/>
          <p:cNvSpPr>
            <a:spLocks noGrp="1" noChangeArrowheads="1"/>
          </p:cNvSpPr>
          <p:nvPr>
            <p:ph type="dt" sz="half" idx="10"/>
          </p:nvPr>
        </p:nvSpPr>
        <p:spPr>
          <a:ln/>
        </p:spPr>
        <p:txBody>
          <a:bodyPr/>
          <a:lstStyle>
            <a:lvl1pPr>
              <a:defRPr/>
            </a:lvl1pPr>
          </a:lstStyle>
          <a:p>
            <a:pPr>
              <a:defRPr/>
            </a:pPr>
            <a:endParaRPr lang="cs-CZ"/>
          </a:p>
        </p:txBody>
      </p:sp>
      <p:sp>
        <p:nvSpPr>
          <p:cNvPr id="8" name="Rectangle 26"/>
          <p:cNvSpPr>
            <a:spLocks noGrp="1" noChangeArrowheads="1"/>
          </p:cNvSpPr>
          <p:nvPr>
            <p:ph type="ftr" sz="quarter" idx="11"/>
          </p:nvPr>
        </p:nvSpPr>
        <p:spPr>
          <a:ln/>
        </p:spPr>
        <p:txBody>
          <a:bodyPr/>
          <a:lstStyle>
            <a:lvl1pPr>
              <a:defRPr/>
            </a:lvl1pPr>
          </a:lstStyle>
          <a:p>
            <a:pPr>
              <a:defRPr/>
            </a:pPr>
            <a:endParaRPr lang="cs-CZ"/>
          </a:p>
        </p:txBody>
      </p:sp>
      <p:sp>
        <p:nvSpPr>
          <p:cNvPr id="9" name="Rectangle 27"/>
          <p:cNvSpPr>
            <a:spLocks noGrp="1" noChangeArrowheads="1"/>
          </p:cNvSpPr>
          <p:nvPr>
            <p:ph type="sldNum" sz="quarter" idx="12"/>
          </p:nvPr>
        </p:nvSpPr>
        <p:spPr>
          <a:ln/>
        </p:spPr>
        <p:txBody>
          <a:bodyPr/>
          <a:lstStyle>
            <a:lvl1pPr>
              <a:defRPr/>
            </a:lvl1pPr>
          </a:lstStyle>
          <a:p>
            <a:pPr>
              <a:defRPr/>
            </a:pPr>
            <a:fld id="{BDD01506-0291-4166-8F11-671777C4C3B1}" type="slidenum">
              <a:rPr lang="cs-CZ"/>
              <a:pPr>
                <a:defRPr/>
              </a:pPr>
              <a:t>‹#›</a:t>
            </a:fld>
            <a:endParaRPr lang="cs-CZ"/>
          </a:p>
        </p:txBody>
      </p:sp>
    </p:spTree>
    <p:extLst>
      <p:ext uri="{BB962C8B-B14F-4D97-AF65-F5344CB8AC3E}">
        <p14:creationId xmlns:p14="http://schemas.microsoft.com/office/powerpoint/2010/main" val="296963550"/>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Rectangle 25"/>
          <p:cNvSpPr>
            <a:spLocks noGrp="1" noChangeArrowheads="1"/>
          </p:cNvSpPr>
          <p:nvPr>
            <p:ph type="dt" sz="half" idx="10"/>
          </p:nvPr>
        </p:nvSpPr>
        <p:spPr>
          <a:ln/>
        </p:spPr>
        <p:txBody>
          <a:bodyPr/>
          <a:lstStyle>
            <a:lvl1pPr>
              <a:defRPr/>
            </a:lvl1pPr>
          </a:lstStyle>
          <a:p>
            <a:pPr>
              <a:defRPr/>
            </a:pPr>
            <a:endParaRPr lang="cs-CZ"/>
          </a:p>
        </p:txBody>
      </p:sp>
      <p:sp>
        <p:nvSpPr>
          <p:cNvPr id="4" name="Rectangle 26"/>
          <p:cNvSpPr>
            <a:spLocks noGrp="1" noChangeArrowheads="1"/>
          </p:cNvSpPr>
          <p:nvPr>
            <p:ph type="ftr" sz="quarter" idx="11"/>
          </p:nvPr>
        </p:nvSpPr>
        <p:spPr>
          <a:ln/>
        </p:spPr>
        <p:txBody>
          <a:bodyPr/>
          <a:lstStyle>
            <a:lvl1pPr>
              <a:defRPr/>
            </a:lvl1pPr>
          </a:lstStyle>
          <a:p>
            <a:pPr>
              <a:defRPr/>
            </a:pPr>
            <a:endParaRPr lang="cs-CZ"/>
          </a:p>
        </p:txBody>
      </p:sp>
      <p:sp>
        <p:nvSpPr>
          <p:cNvPr id="5" name="Rectangle 27"/>
          <p:cNvSpPr>
            <a:spLocks noGrp="1" noChangeArrowheads="1"/>
          </p:cNvSpPr>
          <p:nvPr>
            <p:ph type="sldNum" sz="quarter" idx="12"/>
          </p:nvPr>
        </p:nvSpPr>
        <p:spPr>
          <a:ln/>
        </p:spPr>
        <p:txBody>
          <a:bodyPr/>
          <a:lstStyle>
            <a:lvl1pPr>
              <a:defRPr/>
            </a:lvl1pPr>
          </a:lstStyle>
          <a:p>
            <a:pPr>
              <a:defRPr/>
            </a:pPr>
            <a:fld id="{06F5562C-A07B-4895-8E4C-458CD73D808B}" type="slidenum">
              <a:rPr lang="cs-CZ"/>
              <a:pPr>
                <a:defRPr/>
              </a:pPr>
              <a:t>‹#›</a:t>
            </a:fld>
            <a:endParaRPr lang="cs-CZ"/>
          </a:p>
        </p:txBody>
      </p:sp>
    </p:spTree>
    <p:extLst>
      <p:ext uri="{BB962C8B-B14F-4D97-AF65-F5344CB8AC3E}">
        <p14:creationId xmlns:p14="http://schemas.microsoft.com/office/powerpoint/2010/main" val="2954933016"/>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25"/>
          <p:cNvSpPr>
            <a:spLocks noGrp="1" noChangeArrowheads="1"/>
          </p:cNvSpPr>
          <p:nvPr>
            <p:ph type="dt" sz="half" idx="10"/>
          </p:nvPr>
        </p:nvSpPr>
        <p:spPr>
          <a:ln/>
        </p:spPr>
        <p:txBody>
          <a:bodyPr/>
          <a:lstStyle>
            <a:lvl1pPr>
              <a:defRPr/>
            </a:lvl1pPr>
          </a:lstStyle>
          <a:p>
            <a:pPr>
              <a:defRPr/>
            </a:pPr>
            <a:endParaRPr lang="cs-CZ"/>
          </a:p>
        </p:txBody>
      </p:sp>
      <p:sp>
        <p:nvSpPr>
          <p:cNvPr id="3" name="Rectangle 26"/>
          <p:cNvSpPr>
            <a:spLocks noGrp="1" noChangeArrowheads="1"/>
          </p:cNvSpPr>
          <p:nvPr>
            <p:ph type="ftr" sz="quarter" idx="11"/>
          </p:nvPr>
        </p:nvSpPr>
        <p:spPr>
          <a:ln/>
        </p:spPr>
        <p:txBody>
          <a:bodyPr/>
          <a:lstStyle>
            <a:lvl1pPr>
              <a:defRPr/>
            </a:lvl1pPr>
          </a:lstStyle>
          <a:p>
            <a:pPr>
              <a:defRPr/>
            </a:pPr>
            <a:endParaRPr lang="cs-CZ"/>
          </a:p>
        </p:txBody>
      </p:sp>
      <p:sp>
        <p:nvSpPr>
          <p:cNvPr id="4" name="Rectangle 27"/>
          <p:cNvSpPr>
            <a:spLocks noGrp="1" noChangeArrowheads="1"/>
          </p:cNvSpPr>
          <p:nvPr>
            <p:ph type="sldNum" sz="quarter" idx="12"/>
          </p:nvPr>
        </p:nvSpPr>
        <p:spPr>
          <a:ln/>
        </p:spPr>
        <p:txBody>
          <a:bodyPr/>
          <a:lstStyle>
            <a:lvl1pPr>
              <a:defRPr/>
            </a:lvl1pPr>
          </a:lstStyle>
          <a:p>
            <a:pPr>
              <a:defRPr/>
            </a:pPr>
            <a:fld id="{F183A43F-400A-40B9-AB59-2245DC6323FE}" type="slidenum">
              <a:rPr lang="cs-CZ"/>
              <a:pPr>
                <a:defRPr/>
              </a:pPr>
              <a:t>‹#›</a:t>
            </a:fld>
            <a:endParaRPr lang="cs-CZ"/>
          </a:p>
        </p:txBody>
      </p:sp>
    </p:spTree>
    <p:extLst>
      <p:ext uri="{BB962C8B-B14F-4D97-AF65-F5344CB8AC3E}">
        <p14:creationId xmlns:p14="http://schemas.microsoft.com/office/powerpoint/2010/main" val="3424541943"/>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25"/>
          <p:cNvSpPr>
            <a:spLocks noGrp="1" noChangeArrowheads="1"/>
          </p:cNvSpPr>
          <p:nvPr>
            <p:ph type="dt" sz="half" idx="10"/>
          </p:nvPr>
        </p:nvSpPr>
        <p:spPr>
          <a:ln/>
        </p:spPr>
        <p:txBody>
          <a:bodyPr/>
          <a:lstStyle>
            <a:lvl1pPr>
              <a:defRPr/>
            </a:lvl1pPr>
          </a:lstStyle>
          <a:p>
            <a:pPr>
              <a:defRPr/>
            </a:pPr>
            <a:endParaRPr lang="cs-CZ"/>
          </a:p>
        </p:txBody>
      </p:sp>
      <p:sp>
        <p:nvSpPr>
          <p:cNvPr id="6" name="Rectangle 26"/>
          <p:cNvSpPr>
            <a:spLocks noGrp="1" noChangeArrowheads="1"/>
          </p:cNvSpPr>
          <p:nvPr>
            <p:ph type="ftr" sz="quarter" idx="11"/>
          </p:nvPr>
        </p:nvSpPr>
        <p:spPr>
          <a:ln/>
        </p:spPr>
        <p:txBody>
          <a:bodyPr/>
          <a:lstStyle>
            <a:lvl1pPr>
              <a:defRPr/>
            </a:lvl1pPr>
          </a:lstStyle>
          <a:p>
            <a:pPr>
              <a:defRPr/>
            </a:pPr>
            <a:endParaRPr lang="cs-CZ"/>
          </a:p>
        </p:txBody>
      </p:sp>
      <p:sp>
        <p:nvSpPr>
          <p:cNvPr id="7" name="Rectangle 27"/>
          <p:cNvSpPr>
            <a:spLocks noGrp="1" noChangeArrowheads="1"/>
          </p:cNvSpPr>
          <p:nvPr>
            <p:ph type="sldNum" sz="quarter" idx="12"/>
          </p:nvPr>
        </p:nvSpPr>
        <p:spPr>
          <a:ln/>
        </p:spPr>
        <p:txBody>
          <a:bodyPr/>
          <a:lstStyle>
            <a:lvl1pPr>
              <a:defRPr/>
            </a:lvl1pPr>
          </a:lstStyle>
          <a:p>
            <a:pPr>
              <a:defRPr/>
            </a:pPr>
            <a:fld id="{9B88A7EE-C90A-46EE-9666-9ED40B7A199D}" type="slidenum">
              <a:rPr lang="cs-CZ"/>
              <a:pPr>
                <a:defRPr/>
              </a:pPr>
              <a:t>‹#›</a:t>
            </a:fld>
            <a:endParaRPr lang="cs-CZ"/>
          </a:p>
        </p:txBody>
      </p:sp>
    </p:spTree>
    <p:extLst>
      <p:ext uri="{BB962C8B-B14F-4D97-AF65-F5344CB8AC3E}">
        <p14:creationId xmlns:p14="http://schemas.microsoft.com/office/powerpoint/2010/main" val="1850156399"/>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25"/>
          <p:cNvSpPr>
            <a:spLocks noGrp="1" noChangeArrowheads="1"/>
          </p:cNvSpPr>
          <p:nvPr>
            <p:ph type="dt" sz="half" idx="10"/>
          </p:nvPr>
        </p:nvSpPr>
        <p:spPr>
          <a:ln/>
        </p:spPr>
        <p:txBody>
          <a:bodyPr/>
          <a:lstStyle>
            <a:lvl1pPr>
              <a:defRPr/>
            </a:lvl1pPr>
          </a:lstStyle>
          <a:p>
            <a:pPr>
              <a:defRPr/>
            </a:pPr>
            <a:endParaRPr lang="cs-CZ"/>
          </a:p>
        </p:txBody>
      </p:sp>
      <p:sp>
        <p:nvSpPr>
          <p:cNvPr id="6" name="Rectangle 26"/>
          <p:cNvSpPr>
            <a:spLocks noGrp="1" noChangeArrowheads="1"/>
          </p:cNvSpPr>
          <p:nvPr>
            <p:ph type="ftr" sz="quarter" idx="11"/>
          </p:nvPr>
        </p:nvSpPr>
        <p:spPr>
          <a:ln/>
        </p:spPr>
        <p:txBody>
          <a:bodyPr/>
          <a:lstStyle>
            <a:lvl1pPr>
              <a:defRPr/>
            </a:lvl1pPr>
          </a:lstStyle>
          <a:p>
            <a:pPr>
              <a:defRPr/>
            </a:pPr>
            <a:endParaRPr lang="cs-CZ"/>
          </a:p>
        </p:txBody>
      </p:sp>
      <p:sp>
        <p:nvSpPr>
          <p:cNvPr id="7" name="Rectangle 27"/>
          <p:cNvSpPr>
            <a:spLocks noGrp="1" noChangeArrowheads="1"/>
          </p:cNvSpPr>
          <p:nvPr>
            <p:ph type="sldNum" sz="quarter" idx="12"/>
          </p:nvPr>
        </p:nvSpPr>
        <p:spPr>
          <a:ln/>
        </p:spPr>
        <p:txBody>
          <a:bodyPr/>
          <a:lstStyle>
            <a:lvl1pPr>
              <a:defRPr/>
            </a:lvl1pPr>
          </a:lstStyle>
          <a:p>
            <a:pPr>
              <a:defRPr/>
            </a:pPr>
            <a:fld id="{6F21D0B3-E679-4AD1-81C6-70BFBE478563}" type="slidenum">
              <a:rPr lang="cs-CZ"/>
              <a:pPr>
                <a:defRPr/>
              </a:pPr>
              <a:t>‹#›</a:t>
            </a:fld>
            <a:endParaRPr lang="cs-CZ"/>
          </a:p>
        </p:txBody>
      </p:sp>
    </p:spTree>
    <p:extLst>
      <p:ext uri="{BB962C8B-B14F-4D97-AF65-F5344CB8AC3E}">
        <p14:creationId xmlns:p14="http://schemas.microsoft.com/office/powerpoint/2010/main" val="3673451545"/>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25"/>
          <p:cNvSpPr>
            <a:spLocks noGrp="1" noChangeArrowheads="1"/>
          </p:cNvSpPr>
          <p:nvPr>
            <p:ph type="dt" sz="half" idx="10"/>
          </p:nvPr>
        </p:nvSpPr>
        <p:spPr>
          <a:ln/>
        </p:spPr>
        <p:txBody>
          <a:bodyPr/>
          <a:lstStyle>
            <a:lvl1pPr>
              <a:defRPr/>
            </a:lvl1pPr>
          </a:lstStyle>
          <a:p>
            <a:pPr>
              <a:defRPr/>
            </a:pPr>
            <a:endParaRPr lang="cs-CZ"/>
          </a:p>
        </p:txBody>
      </p:sp>
      <p:sp>
        <p:nvSpPr>
          <p:cNvPr id="5" name="Rectangle 26"/>
          <p:cNvSpPr>
            <a:spLocks noGrp="1" noChangeArrowheads="1"/>
          </p:cNvSpPr>
          <p:nvPr>
            <p:ph type="ftr" sz="quarter" idx="11"/>
          </p:nvPr>
        </p:nvSpPr>
        <p:spPr>
          <a:ln/>
        </p:spPr>
        <p:txBody>
          <a:bodyPr/>
          <a:lstStyle>
            <a:lvl1pPr>
              <a:defRPr/>
            </a:lvl1pPr>
          </a:lstStyle>
          <a:p>
            <a:pPr>
              <a:defRPr/>
            </a:pPr>
            <a:endParaRPr lang="cs-CZ"/>
          </a:p>
        </p:txBody>
      </p:sp>
      <p:sp>
        <p:nvSpPr>
          <p:cNvPr id="6" name="Rectangle 27"/>
          <p:cNvSpPr>
            <a:spLocks noGrp="1" noChangeArrowheads="1"/>
          </p:cNvSpPr>
          <p:nvPr>
            <p:ph type="sldNum" sz="quarter" idx="12"/>
          </p:nvPr>
        </p:nvSpPr>
        <p:spPr>
          <a:ln/>
        </p:spPr>
        <p:txBody>
          <a:bodyPr/>
          <a:lstStyle>
            <a:lvl1pPr>
              <a:defRPr/>
            </a:lvl1pPr>
          </a:lstStyle>
          <a:p>
            <a:pPr>
              <a:defRPr/>
            </a:pPr>
            <a:fld id="{19CDBB3A-C8C8-4071-B708-038B2B010B2B}" type="slidenum">
              <a:rPr lang="cs-CZ"/>
              <a:pPr>
                <a:defRPr/>
              </a:pPr>
              <a:t>‹#›</a:t>
            </a:fld>
            <a:endParaRPr lang="cs-CZ"/>
          </a:p>
        </p:txBody>
      </p:sp>
    </p:spTree>
    <p:extLst>
      <p:ext uri="{BB962C8B-B14F-4D97-AF65-F5344CB8AC3E}">
        <p14:creationId xmlns:p14="http://schemas.microsoft.com/office/powerpoint/2010/main" val="3402499772"/>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28600"/>
            <a:ext cx="2057400" cy="5867400"/>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28600"/>
            <a:ext cx="6019800" cy="586740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25"/>
          <p:cNvSpPr>
            <a:spLocks noGrp="1" noChangeArrowheads="1"/>
          </p:cNvSpPr>
          <p:nvPr>
            <p:ph type="dt" sz="half" idx="10"/>
          </p:nvPr>
        </p:nvSpPr>
        <p:spPr>
          <a:ln/>
        </p:spPr>
        <p:txBody>
          <a:bodyPr/>
          <a:lstStyle>
            <a:lvl1pPr>
              <a:defRPr/>
            </a:lvl1pPr>
          </a:lstStyle>
          <a:p>
            <a:pPr>
              <a:defRPr/>
            </a:pPr>
            <a:endParaRPr lang="cs-CZ"/>
          </a:p>
        </p:txBody>
      </p:sp>
      <p:sp>
        <p:nvSpPr>
          <p:cNvPr id="5" name="Rectangle 26"/>
          <p:cNvSpPr>
            <a:spLocks noGrp="1" noChangeArrowheads="1"/>
          </p:cNvSpPr>
          <p:nvPr>
            <p:ph type="ftr" sz="quarter" idx="11"/>
          </p:nvPr>
        </p:nvSpPr>
        <p:spPr>
          <a:ln/>
        </p:spPr>
        <p:txBody>
          <a:bodyPr/>
          <a:lstStyle>
            <a:lvl1pPr>
              <a:defRPr/>
            </a:lvl1pPr>
          </a:lstStyle>
          <a:p>
            <a:pPr>
              <a:defRPr/>
            </a:pPr>
            <a:endParaRPr lang="cs-CZ"/>
          </a:p>
        </p:txBody>
      </p:sp>
      <p:sp>
        <p:nvSpPr>
          <p:cNvPr id="6" name="Rectangle 27"/>
          <p:cNvSpPr>
            <a:spLocks noGrp="1" noChangeArrowheads="1"/>
          </p:cNvSpPr>
          <p:nvPr>
            <p:ph type="sldNum" sz="quarter" idx="12"/>
          </p:nvPr>
        </p:nvSpPr>
        <p:spPr>
          <a:ln/>
        </p:spPr>
        <p:txBody>
          <a:bodyPr/>
          <a:lstStyle>
            <a:lvl1pPr>
              <a:defRPr/>
            </a:lvl1pPr>
          </a:lstStyle>
          <a:p>
            <a:pPr>
              <a:defRPr/>
            </a:pPr>
            <a:fld id="{98A6963F-6C67-4EBD-9FF4-8B3BA02925A2}" type="slidenum">
              <a:rPr lang="cs-CZ"/>
              <a:pPr>
                <a:defRPr/>
              </a:pPr>
              <a:t>‹#›</a:t>
            </a:fld>
            <a:endParaRPr lang="cs-CZ"/>
          </a:p>
        </p:txBody>
      </p:sp>
    </p:spTree>
    <p:extLst>
      <p:ext uri="{BB962C8B-B14F-4D97-AF65-F5344CB8AC3E}">
        <p14:creationId xmlns:p14="http://schemas.microsoft.com/office/powerpoint/2010/main" val="2258120861"/>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Obsah">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457200" y="228600"/>
            <a:ext cx="8229600" cy="58674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3" name="Rectangle 25"/>
          <p:cNvSpPr>
            <a:spLocks noGrp="1" noChangeArrowheads="1"/>
          </p:cNvSpPr>
          <p:nvPr>
            <p:ph type="dt" sz="half" idx="10"/>
          </p:nvPr>
        </p:nvSpPr>
        <p:spPr>
          <a:ln/>
        </p:spPr>
        <p:txBody>
          <a:bodyPr/>
          <a:lstStyle>
            <a:lvl1pPr>
              <a:defRPr/>
            </a:lvl1pPr>
          </a:lstStyle>
          <a:p>
            <a:pPr>
              <a:defRPr/>
            </a:pPr>
            <a:endParaRPr lang="cs-CZ"/>
          </a:p>
        </p:txBody>
      </p:sp>
      <p:sp>
        <p:nvSpPr>
          <p:cNvPr id="4" name="Rectangle 26"/>
          <p:cNvSpPr>
            <a:spLocks noGrp="1" noChangeArrowheads="1"/>
          </p:cNvSpPr>
          <p:nvPr>
            <p:ph type="ftr" sz="quarter" idx="11"/>
          </p:nvPr>
        </p:nvSpPr>
        <p:spPr>
          <a:ln/>
        </p:spPr>
        <p:txBody>
          <a:bodyPr/>
          <a:lstStyle>
            <a:lvl1pPr>
              <a:defRPr/>
            </a:lvl1pPr>
          </a:lstStyle>
          <a:p>
            <a:pPr>
              <a:defRPr/>
            </a:pPr>
            <a:endParaRPr lang="cs-CZ"/>
          </a:p>
        </p:txBody>
      </p:sp>
      <p:sp>
        <p:nvSpPr>
          <p:cNvPr id="5" name="Rectangle 27"/>
          <p:cNvSpPr>
            <a:spLocks noGrp="1" noChangeArrowheads="1"/>
          </p:cNvSpPr>
          <p:nvPr>
            <p:ph type="sldNum" sz="quarter" idx="12"/>
          </p:nvPr>
        </p:nvSpPr>
        <p:spPr>
          <a:ln/>
        </p:spPr>
        <p:txBody>
          <a:bodyPr/>
          <a:lstStyle>
            <a:lvl1pPr>
              <a:defRPr/>
            </a:lvl1pPr>
          </a:lstStyle>
          <a:p>
            <a:pPr>
              <a:defRPr/>
            </a:pPr>
            <a:fld id="{4B20C789-FC5B-4CCD-97BB-9178E6ED735A}" type="slidenum">
              <a:rPr lang="cs-CZ"/>
              <a:pPr>
                <a:defRPr/>
              </a:pPr>
              <a:t>‹#›</a:t>
            </a:fld>
            <a:endParaRPr lang="cs-CZ"/>
          </a:p>
        </p:txBody>
      </p:sp>
    </p:spTree>
    <p:extLst>
      <p:ext uri="{BB962C8B-B14F-4D97-AF65-F5344CB8AC3E}">
        <p14:creationId xmlns:p14="http://schemas.microsoft.com/office/powerpoint/2010/main" val="1782458335"/>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4B3239EF-52F8-429F-BE5D-6BDBC9647BC9}" type="datetimeFigureOut">
              <a:rPr lang="cs-CZ"/>
              <a:pPr>
                <a:defRPr/>
              </a:pPr>
              <a:t>24.6.2012</a:t>
            </a:fld>
            <a:endParaRPr lang="cs-CZ"/>
          </a:p>
        </p:txBody>
      </p:sp>
      <p:sp>
        <p:nvSpPr>
          <p:cNvPr id="5" name="Zástupný symbol pro zápatí 4"/>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6" name="Zástupný symbol pro číslo snímku 5"/>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55D7A2A0-AA2E-4A60-A17C-B17445AD56BE}" type="slidenum">
              <a:rPr lang="cs-CZ"/>
              <a:pPr>
                <a:defRPr/>
              </a:pPr>
              <a:t>‹#›</a:t>
            </a:fld>
            <a:endParaRPr lang="cs-CZ"/>
          </a:p>
        </p:txBody>
      </p:sp>
    </p:spTree>
    <p:extLst>
      <p:ext uri="{BB962C8B-B14F-4D97-AF65-F5344CB8AC3E}">
        <p14:creationId xmlns:p14="http://schemas.microsoft.com/office/powerpoint/2010/main" val="4022724765"/>
      </p:ext>
    </p:extLst>
  </p:cSld>
  <p:clrMapOvr>
    <a:masterClrMapping/>
  </p:clrMapOvr>
  <p:transition spd="slow">
    <p:wip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3DCBAB83-0504-4119-A590-DB0E4BCFF24F}" type="datetimeFigureOut">
              <a:rPr lang="cs-CZ"/>
              <a:pPr>
                <a:defRPr/>
              </a:pPr>
              <a:t>24.6.2012</a:t>
            </a:fld>
            <a:endParaRPr lang="cs-CZ"/>
          </a:p>
        </p:txBody>
      </p:sp>
      <p:sp>
        <p:nvSpPr>
          <p:cNvPr id="5" name="Zástupný symbol pro zápatí 4"/>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6" name="Zástupný symbol pro číslo snímku 5"/>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9E2A78F5-12B2-4E38-8355-C5F61D16ACD1}" type="slidenum">
              <a:rPr lang="cs-CZ"/>
              <a:pPr>
                <a:defRPr/>
              </a:pPr>
              <a:t>‹#›</a:t>
            </a:fld>
            <a:endParaRPr lang="cs-CZ"/>
          </a:p>
        </p:txBody>
      </p:sp>
    </p:spTree>
    <p:extLst>
      <p:ext uri="{BB962C8B-B14F-4D97-AF65-F5344CB8AC3E}">
        <p14:creationId xmlns:p14="http://schemas.microsoft.com/office/powerpoint/2010/main" val="4254252421"/>
      </p:ext>
    </p:extLst>
  </p:cSld>
  <p:clrMapOvr>
    <a:masterClrMapping/>
  </p:clrMapOvr>
  <p:transition spd="slow">
    <p:wip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75DCDD5B-148D-4B01-83F3-FBD4C48BE857}" type="datetimeFigureOut">
              <a:rPr lang="cs-CZ"/>
              <a:pPr>
                <a:defRPr/>
              </a:pPr>
              <a:t>24.6.2012</a:t>
            </a:fld>
            <a:endParaRPr lang="cs-CZ"/>
          </a:p>
        </p:txBody>
      </p:sp>
      <p:sp>
        <p:nvSpPr>
          <p:cNvPr id="5" name="Zástupný symbol pro zápatí 4"/>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6" name="Zástupný symbol pro číslo snímku 5"/>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77B25A53-93C0-48DD-A4A6-C2F6E8E0D76E}" type="slidenum">
              <a:rPr lang="cs-CZ"/>
              <a:pPr>
                <a:defRPr/>
              </a:pPr>
              <a:t>‹#›</a:t>
            </a:fld>
            <a:endParaRPr lang="cs-CZ"/>
          </a:p>
        </p:txBody>
      </p:sp>
    </p:spTree>
    <p:extLst>
      <p:ext uri="{BB962C8B-B14F-4D97-AF65-F5344CB8AC3E}">
        <p14:creationId xmlns:p14="http://schemas.microsoft.com/office/powerpoint/2010/main" val="1103038870"/>
      </p:ext>
    </p:extLst>
  </p:cSld>
  <p:clrMapOvr>
    <a:masterClrMapping/>
  </p:clrMapOvr>
  <p:transition spd="slow">
    <p:wip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5920BB2A-802F-4644-87AD-CF07ACC89E0E}" type="datetimeFigureOut">
              <a:rPr lang="cs-CZ"/>
              <a:pPr>
                <a:defRPr/>
              </a:pPr>
              <a:t>24.6.2012</a:t>
            </a:fld>
            <a:endParaRPr lang="cs-CZ"/>
          </a:p>
        </p:txBody>
      </p:sp>
      <p:sp>
        <p:nvSpPr>
          <p:cNvPr id="6" name="Zástupný symbol pro zápatí 5"/>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7" name="Zástupný symbol pro číslo snímku 6"/>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1E453F2B-7DB3-48CD-8084-D1B0DBF1A83F}" type="slidenum">
              <a:rPr lang="cs-CZ"/>
              <a:pPr>
                <a:defRPr/>
              </a:pPr>
              <a:t>‹#›</a:t>
            </a:fld>
            <a:endParaRPr lang="cs-CZ"/>
          </a:p>
        </p:txBody>
      </p:sp>
    </p:spTree>
    <p:extLst>
      <p:ext uri="{BB962C8B-B14F-4D97-AF65-F5344CB8AC3E}">
        <p14:creationId xmlns:p14="http://schemas.microsoft.com/office/powerpoint/2010/main" val="4047166788"/>
      </p:ext>
    </p:extLst>
  </p:cSld>
  <p:clrMapOvr>
    <a:masterClrMapping/>
  </p:clrMapOvr>
  <p:transition spd="slow">
    <p:wip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DB89C9E9-4D16-43A5-9646-47EC08AB5232}" type="datetimeFigureOut">
              <a:rPr lang="cs-CZ"/>
              <a:pPr>
                <a:defRPr/>
              </a:pPr>
              <a:t>24.6.2012</a:t>
            </a:fld>
            <a:endParaRPr lang="cs-CZ"/>
          </a:p>
        </p:txBody>
      </p:sp>
      <p:sp>
        <p:nvSpPr>
          <p:cNvPr id="8" name="Zástupný symbol pro zápatí 7"/>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9" name="Zástupný symbol pro číslo snímku 8"/>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54169640-6139-4529-BD82-273C15444E61}" type="slidenum">
              <a:rPr lang="cs-CZ"/>
              <a:pPr>
                <a:defRPr/>
              </a:pPr>
              <a:t>‹#›</a:t>
            </a:fld>
            <a:endParaRPr lang="cs-CZ"/>
          </a:p>
        </p:txBody>
      </p:sp>
    </p:spTree>
    <p:extLst>
      <p:ext uri="{BB962C8B-B14F-4D97-AF65-F5344CB8AC3E}">
        <p14:creationId xmlns:p14="http://schemas.microsoft.com/office/powerpoint/2010/main" val="4037714721"/>
      </p:ext>
    </p:extLst>
  </p:cSld>
  <p:clrMapOvr>
    <a:masterClrMapping/>
  </p:clrMapOvr>
  <p:transition spd="slow">
    <p:wip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56EA2EA8-A22A-4E80-8671-62452287E775}" type="datetimeFigureOut">
              <a:rPr lang="cs-CZ"/>
              <a:pPr>
                <a:defRPr/>
              </a:pPr>
              <a:t>24.6.2012</a:t>
            </a:fld>
            <a:endParaRPr lang="cs-CZ"/>
          </a:p>
        </p:txBody>
      </p:sp>
      <p:sp>
        <p:nvSpPr>
          <p:cNvPr id="4" name="Zástupný symbol pro zápatí 3"/>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5" name="Zástupný symbol pro číslo snímku 4"/>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3138FD64-DB04-4057-9048-18586B7C7536}" type="slidenum">
              <a:rPr lang="cs-CZ"/>
              <a:pPr>
                <a:defRPr/>
              </a:pPr>
              <a:t>‹#›</a:t>
            </a:fld>
            <a:endParaRPr lang="cs-CZ"/>
          </a:p>
        </p:txBody>
      </p:sp>
    </p:spTree>
    <p:extLst>
      <p:ext uri="{BB962C8B-B14F-4D97-AF65-F5344CB8AC3E}">
        <p14:creationId xmlns:p14="http://schemas.microsoft.com/office/powerpoint/2010/main" val="2373746976"/>
      </p:ext>
    </p:extLst>
  </p:cSld>
  <p:clrMapOvr>
    <a:masterClrMapping/>
  </p:clrMapOvr>
  <p:transition spd="slow">
    <p:wip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3652D355-97CD-47CA-A601-AFFDEEDC6159}" type="datetimeFigureOut">
              <a:rPr lang="cs-CZ"/>
              <a:pPr>
                <a:defRPr/>
              </a:pPr>
              <a:t>24.6.2012</a:t>
            </a:fld>
            <a:endParaRPr lang="cs-CZ"/>
          </a:p>
        </p:txBody>
      </p:sp>
      <p:sp>
        <p:nvSpPr>
          <p:cNvPr id="3" name="Zástupný symbol pro zápatí 2"/>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4" name="Zástupný symbol pro číslo snímku 3"/>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8ADAA5DA-6C44-41FB-A313-8DAE9FF8BF45}" type="slidenum">
              <a:rPr lang="cs-CZ"/>
              <a:pPr>
                <a:defRPr/>
              </a:pPr>
              <a:t>‹#›</a:t>
            </a:fld>
            <a:endParaRPr lang="cs-CZ"/>
          </a:p>
        </p:txBody>
      </p:sp>
    </p:spTree>
    <p:extLst>
      <p:ext uri="{BB962C8B-B14F-4D97-AF65-F5344CB8AC3E}">
        <p14:creationId xmlns:p14="http://schemas.microsoft.com/office/powerpoint/2010/main" val="963813217"/>
      </p:ext>
    </p:extLst>
  </p:cSld>
  <p:clrMapOvr>
    <a:masterClrMapping/>
  </p:clrMapOvr>
  <p:transition spd="slow">
    <p:wip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A6A432D7-F715-4F00-B127-F430976705F6}" type="datetimeFigureOut">
              <a:rPr lang="cs-CZ"/>
              <a:pPr>
                <a:defRPr/>
              </a:pPr>
              <a:t>24.6.2012</a:t>
            </a:fld>
            <a:endParaRPr lang="cs-CZ"/>
          </a:p>
        </p:txBody>
      </p:sp>
      <p:sp>
        <p:nvSpPr>
          <p:cNvPr id="6" name="Zástupný symbol pro zápatí 5"/>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7" name="Zástupný symbol pro číslo snímku 6"/>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13287AF0-AA5A-4D67-A4D8-31F2D57FB15B}" type="slidenum">
              <a:rPr lang="cs-CZ"/>
              <a:pPr>
                <a:defRPr/>
              </a:pPr>
              <a:t>‹#›</a:t>
            </a:fld>
            <a:endParaRPr lang="cs-CZ"/>
          </a:p>
        </p:txBody>
      </p:sp>
    </p:spTree>
    <p:extLst>
      <p:ext uri="{BB962C8B-B14F-4D97-AF65-F5344CB8AC3E}">
        <p14:creationId xmlns:p14="http://schemas.microsoft.com/office/powerpoint/2010/main" val="3612021060"/>
      </p:ext>
    </p:extLst>
  </p:cSld>
  <p:clrMapOvr>
    <a:masterClrMapping/>
  </p:clrMapOvr>
  <p:transition spd="slow">
    <p:wip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9AA98EC2-4E2F-4A4B-B2A7-9764086F3F71}" type="datetimeFigureOut">
              <a:rPr lang="cs-CZ"/>
              <a:pPr>
                <a:defRPr/>
              </a:pPr>
              <a:t>24.6.2012</a:t>
            </a:fld>
            <a:endParaRPr lang="cs-CZ"/>
          </a:p>
        </p:txBody>
      </p:sp>
      <p:sp>
        <p:nvSpPr>
          <p:cNvPr id="6" name="Zástupný symbol pro zápatí 5"/>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7" name="Zástupný symbol pro číslo snímku 6"/>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68D030AB-FD01-4CEA-9EE0-DC52C0A42760}" type="slidenum">
              <a:rPr lang="cs-CZ"/>
              <a:pPr>
                <a:defRPr/>
              </a:pPr>
              <a:t>‹#›</a:t>
            </a:fld>
            <a:endParaRPr lang="cs-CZ"/>
          </a:p>
        </p:txBody>
      </p:sp>
    </p:spTree>
    <p:extLst>
      <p:ext uri="{BB962C8B-B14F-4D97-AF65-F5344CB8AC3E}">
        <p14:creationId xmlns:p14="http://schemas.microsoft.com/office/powerpoint/2010/main" val="1257536971"/>
      </p:ext>
    </p:extLst>
  </p:cSld>
  <p:clrMapOvr>
    <a:masterClrMapping/>
  </p:clrMapOvr>
  <p:transition spd="slow">
    <p:wip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01099727-E790-40ED-B919-6B97C2591A5C}" type="datetimeFigureOut">
              <a:rPr lang="cs-CZ"/>
              <a:pPr>
                <a:defRPr/>
              </a:pPr>
              <a:t>24.6.2012</a:t>
            </a:fld>
            <a:endParaRPr lang="cs-CZ"/>
          </a:p>
        </p:txBody>
      </p:sp>
      <p:sp>
        <p:nvSpPr>
          <p:cNvPr id="5" name="Zástupný symbol pro zápatí 4"/>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6" name="Zástupný symbol pro číslo snímku 5"/>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3C4BA0E9-7448-4276-B5E4-F8E1DFB9D41F}" type="slidenum">
              <a:rPr lang="cs-CZ"/>
              <a:pPr>
                <a:defRPr/>
              </a:pPr>
              <a:t>‹#›</a:t>
            </a:fld>
            <a:endParaRPr lang="cs-CZ"/>
          </a:p>
        </p:txBody>
      </p:sp>
    </p:spTree>
    <p:extLst>
      <p:ext uri="{BB962C8B-B14F-4D97-AF65-F5344CB8AC3E}">
        <p14:creationId xmlns:p14="http://schemas.microsoft.com/office/powerpoint/2010/main" val="3237407040"/>
      </p:ext>
    </p:extLst>
  </p:cSld>
  <p:clrMapOvr>
    <a:masterClrMapping/>
  </p:clrMapOvr>
  <p:transition spd="slow">
    <p:wip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969E23E8-D806-48D6-B7C7-6A933B181D8E}" type="datetimeFigureOut">
              <a:rPr lang="cs-CZ"/>
              <a:pPr>
                <a:defRPr/>
              </a:pPr>
              <a:t>24.6.2012</a:t>
            </a:fld>
            <a:endParaRPr lang="cs-CZ"/>
          </a:p>
        </p:txBody>
      </p:sp>
      <p:sp>
        <p:nvSpPr>
          <p:cNvPr id="5" name="Zástupný symbol pro zápatí 4"/>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6" name="Zástupný symbol pro číslo snímku 5"/>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3F66FB16-5AF1-4A6D-BA7A-2004CD516963}" type="slidenum">
              <a:rPr lang="cs-CZ"/>
              <a:pPr>
                <a:defRPr/>
              </a:pPr>
              <a:t>‹#›</a:t>
            </a:fld>
            <a:endParaRPr lang="cs-CZ"/>
          </a:p>
        </p:txBody>
      </p:sp>
    </p:spTree>
    <p:extLst>
      <p:ext uri="{BB962C8B-B14F-4D97-AF65-F5344CB8AC3E}">
        <p14:creationId xmlns:p14="http://schemas.microsoft.com/office/powerpoint/2010/main" val="2197804198"/>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amma/>
                <a:shade val="46275"/>
                <a:invGamma/>
              </a:schemeClr>
            </a:gs>
            <a:gs pos="100000">
              <a:schemeClr val="bg1"/>
            </a:gs>
          </a:gsLst>
          <a:lin ang="5400000" scaled="1"/>
        </a:gradFill>
        <a:effectLst/>
      </p:bgPr>
    </p:bg>
    <p:spTree>
      <p:nvGrpSpPr>
        <p:cNvPr id="1" name=""/>
        <p:cNvGrpSpPr/>
        <p:nvPr/>
      </p:nvGrpSpPr>
      <p:grpSpPr>
        <a:xfrm>
          <a:off x="0" y="0"/>
          <a:ext cx="0" cy="0"/>
          <a:chOff x="0" y="0"/>
          <a:chExt cx="0" cy="0"/>
        </a:xfrm>
      </p:grpSpPr>
      <p:grpSp>
        <p:nvGrpSpPr>
          <p:cNvPr id="1026" name="Group 3"/>
          <p:cNvGrpSpPr>
            <a:grpSpLocks/>
          </p:cNvGrpSpPr>
          <p:nvPr/>
        </p:nvGrpSpPr>
        <p:grpSpPr bwMode="auto">
          <a:xfrm>
            <a:off x="0" y="0"/>
            <a:ext cx="9144000" cy="6858000"/>
            <a:chOff x="0" y="0"/>
            <a:chExt cx="5760" cy="4320"/>
          </a:xfrm>
        </p:grpSpPr>
        <p:sp>
          <p:nvSpPr>
            <p:cNvPr id="1049" name="Freeform 4"/>
            <p:cNvSpPr>
              <a:spLocks/>
            </p:cNvSpPr>
            <p:nvPr/>
          </p:nvSpPr>
          <p:spPr bwMode="hidden">
            <a:xfrm>
              <a:off x="0" y="3072"/>
              <a:ext cx="5760" cy="1248"/>
            </a:xfrm>
            <a:custGeom>
              <a:avLst/>
              <a:gdLst>
                <a:gd name="T0" fmla="*/ 5505 w 6027"/>
                <a:gd name="T1" fmla="*/ 678 h 2296"/>
                <a:gd name="T2" fmla="*/ 0 w 6027"/>
                <a:gd name="T3" fmla="*/ 678 h 2296"/>
                <a:gd name="T4" fmla="*/ 0 w 6027"/>
                <a:gd name="T5" fmla="*/ 0 h 2296"/>
                <a:gd name="T6" fmla="*/ 5505 w 6027"/>
                <a:gd name="T7" fmla="*/ 0 h 2296"/>
                <a:gd name="T8" fmla="*/ 5505 w 6027"/>
                <a:gd name="T9" fmla="*/ 678 h 2296"/>
                <a:gd name="T10" fmla="*/ 5505 w 6027"/>
                <a:gd name="T11" fmla="*/ 678 h 229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027" h="2296">
                  <a:moveTo>
                    <a:pt x="6027" y="2296"/>
                  </a:moveTo>
                  <a:lnTo>
                    <a:pt x="0" y="2296"/>
                  </a:lnTo>
                  <a:lnTo>
                    <a:pt x="0" y="0"/>
                  </a:lnTo>
                  <a:lnTo>
                    <a:pt x="6027" y="0"/>
                  </a:lnTo>
                  <a:lnTo>
                    <a:pt x="6027" y="2296"/>
                  </a:lnTo>
                  <a:close/>
                </a:path>
              </a:pathLst>
            </a:custGeom>
            <a:gradFill rotWithShape="0">
              <a:gsLst>
                <a:gs pos="0">
                  <a:schemeClr val="bg1"/>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387077" name="Freeform 5"/>
            <p:cNvSpPr>
              <a:spLocks/>
            </p:cNvSpPr>
            <p:nvPr/>
          </p:nvSpPr>
          <p:spPr bwMode="hidden">
            <a:xfrm>
              <a:off x="0" y="0"/>
              <a:ext cx="5760" cy="3072"/>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cs-CZ"/>
            </a:p>
          </p:txBody>
        </p:sp>
      </p:grpSp>
      <p:sp>
        <p:nvSpPr>
          <p:cNvPr id="1027" name="Freeform 6"/>
          <p:cNvSpPr>
            <a:spLocks/>
          </p:cNvSpPr>
          <p:nvPr/>
        </p:nvSpPr>
        <p:spPr bwMode="hidden">
          <a:xfrm>
            <a:off x="6248400" y="6262688"/>
            <a:ext cx="2895600" cy="609600"/>
          </a:xfrm>
          <a:custGeom>
            <a:avLst/>
            <a:gdLst>
              <a:gd name="T0" fmla="*/ 1458681169 w 5748"/>
              <a:gd name="T1" fmla="*/ 1510618537 h 246"/>
              <a:gd name="T2" fmla="*/ 0 w 5748"/>
              <a:gd name="T3" fmla="*/ 1510618537 h 246"/>
              <a:gd name="T4" fmla="*/ 0 w 5748"/>
              <a:gd name="T5" fmla="*/ 0 h 246"/>
              <a:gd name="T6" fmla="*/ 1458681169 w 5748"/>
              <a:gd name="T7" fmla="*/ 0 h 246"/>
              <a:gd name="T8" fmla="*/ 1458681169 w 5748"/>
              <a:gd name="T9" fmla="*/ 1510618537 h 246"/>
              <a:gd name="T10" fmla="*/ 1458681169 w 5748"/>
              <a:gd name="T11" fmla="*/ 1510618537 h 24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748" h="246">
                <a:moveTo>
                  <a:pt x="5748" y="246"/>
                </a:moveTo>
                <a:lnTo>
                  <a:pt x="0" y="246"/>
                </a:lnTo>
                <a:lnTo>
                  <a:pt x="0" y="0"/>
                </a:lnTo>
                <a:lnTo>
                  <a:pt x="5748" y="0"/>
                </a:lnTo>
                <a:lnTo>
                  <a:pt x="5748" y="246"/>
                </a:lnTo>
                <a:close/>
              </a:path>
            </a:pathLst>
          </a:cu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grpSp>
        <p:nvGrpSpPr>
          <p:cNvPr id="1028" name="Group 7"/>
          <p:cNvGrpSpPr>
            <a:grpSpLocks/>
          </p:cNvGrpSpPr>
          <p:nvPr/>
        </p:nvGrpSpPr>
        <p:grpSpPr bwMode="auto">
          <a:xfrm>
            <a:off x="0" y="6019800"/>
            <a:ext cx="7848600" cy="857250"/>
            <a:chOff x="0" y="3792"/>
            <a:chExt cx="4944" cy="540"/>
          </a:xfrm>
        </p:grpSpPr>
        <p:sp>
          <p:nvSpPr>
            <p:cNvPr id="387080" name="Freeform 8"/>
            <p:cNvSpPr>
              <a:spLocks/>
            </p:cNvSpPr>
            <p:nvPr userDrawn="1"/>
          </p:nvSpPr>
          <p:spPr bwMode="ltGray">
            <a:xfrm>
              <a:off x="1488" y="3792"/>
              <a:ext cx="3240" cy="536"/>
            </a:xfrm>
            <a:custGeom>
              <a:avLst/>
              <a:gdLst>
                <a:gd name="T0" fmla="*/ 3132 w 3240"/>
                <a:gd name="T1" fmla="*/ 469 h 536"/>
                <a:gd name="T2" fmla="*/ 2995 w 3240"/>
                <a:gd name="T3" fmla="*/ 395 h 536"/>
                <a:gd name="T4" fmla="*/ 2911 w 3240"/>
                <a:gd name="T5" fmla="*/ 375 h 536"/>
                <a:gd name="T6" fmla="*/ 2678 w 3240"/>
                <a:gd name="T7" fmla="*/ 228 h 536"/>
                <a:gd name="T8" fmla="*/ 2553 w 3240"/>
                <a:gd name="T9" fmla="*/ 74 h 536"/>
                <a:gd name="T10" fmla="*/ 2457 w 3240"/>
                <a:gd name="T11" fmla="*/ 7 h 536"/>
                <a:gd name="T12" fmla="*/ 2403 w 3240"/>
                <a:gd name="T13" fmla="*/ 47 h 536"/>
                <a:gd name="T14" fmla="*/ 2289 w 3240"/>
                <a:gd name="T15" fmla="*/ 74 h 536"/>
                <a:gd name="T16" fmla="*/ 2134 w 3240"/>
                <a:gd name="T17" fmla="*/ 74 h 536"/>
                <a:gd name="T18" fmla="*/ 2044 w 3240"/>
                <a:gd name="T19" fmla="*/ 128 h 536"/>
                <a:gd name="T20" fmla="*/ 1775 w 3240"/>
                <a:gd name="T21" fmla="*/ 222 h 536"/>
                <a:gd name="T22" fmla="*/ 1602 w 3240"/>
                <a:gd name="T23" fmla="*/ 181 h 536"/>
                <a:gd name="T24" fmla="*/ 1560 w 3240"/>
                <a:gd name="T25" fmla="*/ 101 h 536"/>
                <a:gd name="T26" fmla="*/ 1542 w 3240"/>
                <a:gd name="T27" fmla="*/ 87 h 536"/>
                <a:gd name="T28" fmla="*/ 1446 w 3240"/>
                <a:gd name="T29" fmla="*/ 60 h 536"/>
                <a:gd name="T30" fmla="*/ 1375 w 3240"/>
                <a:gd name="T31" fmla="*/ 74 h 536"/>
                <a:gd name="T32" fmla="*/ 1309 w 3240"/>
                <a:gd name="T33" fmla="*/ 87 h 536"/>
                <a:gd name="T34" fmla="*/ 1243 w 3240"/>
                <a:gd name="T35" fmla="*/ 13 h 536"/>
                <a:gd name="T36" fmla="*/ 1225 w 3240"/>
                <a:gd name="T37" fmla="*/ 0 h 536"/>
                <a:gd name="T38" fmla="*/ 1189 w 3240"/>
                <a:gd name="T39" fmla="*/ 0 h 536"/>
                <a:gd name="T40" fmla="*/ 1106 w 3240"/>
                <a:gd name="T41" fmla="*/ 34 h 536"/>
                <a:gd name="T42" fmla="*/ 1106 w 3240"/>
                <a:gd name="T43" fmla="*/ 34 h 536"/>
                <a:gd name="T44" fmla="*/ 1094 w 3240"/>
                <a:gd name="T45" fmla="*/ 40 h 536"/>
                <a:gd name="T46" fmla="*/ 1070 w 3240"/>
                <a:gd name="T47" fmla="*/ 54 h 536"/>
                <a:gd name="T48" fmla="*/ 1034 w 3240"/>
                <a:gd name="T49" fmla="*/ 74 h 536"/>
                <a:gd name="T50" fmla="*/ 1004 w 3240"/>
                <a:gd name="T51" fmla="*/ 74 h 536"/>
                <a:gd name="T52" fmla="*/ 986 w 3240"/>
                <a:gd name="T53" fmla="*/ 74 h 536"/>
                <a:gd name="T54" fmla="*/ 956 w 3240"/>
                <a:gd name="T55" fmla="*/ 81 h 536"/>
                <a:gd name="T56" fmla="*/ 920 w 3240"/>
                <a:gd name="T57" fmla="*/ 94 h 536"/>
                <a:gd name="T58" fmla="*/ 884 w 3240"/>
                <a:gd name="T59" fmla="*/ 107 h 536"/>
                <a:gd name="T60" fmla="*/ 843 w 3240"/>
                <a:gd name="T61" fmla="*/ 128 h 536"/>
                <a:gd name="T62" fmla="*/ 813 w 3240"/>
                <a:gd name="T63" fmla="*/ 141 h 536"/>
                <a:gd name="T64" fmla="*/ 789 w 3240"/>
                <a:gd name="T65" fmla="*/ 148 h 536"/>
                <a:gd name="T66" fmla="*/ 783 w 3240"/>
                <a:gd name="T67" fmla="*/ 154 h 536"/>
                <a:gd name="T68" fmla="*/ 556 w 3240"/>
                <a:gd name="T69" fmla="*/ 228 h 536"/>
                <a:gd name="T70" fmla="*/ 394 w 3240"/>
                <a:gd name="T71" fmla="*/ 294 h 536"/>
                <a:gd name="T72" fmla="*/ 107 w 3240"/>
                <a:gd name="T73" fmla="*/ 462 h 536"/>
                <a:gd name="T74" fmla="*/ 0 w 3240"/>
                <a:gd name="T75" fmla="*/ 536 h 536"/>
                <a:gd name="T76" fmla="*/ 3240 w 3240"/>
                <a:gd name="T77" fmla="*/ 536 h 536"/>
                <a:gd name="T78" fmla="*/ 3132 w 3240"/>
                <a:gd name="T79" fmla="*/ 469 h 536"/>
                <a:gd name="T80" fmla="*/ 3132 w 3240"/>
                <a:gd name="T81" fmla="*/ 469 h 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cs-CZ"/>
            </a:p>
          </p:txBody>
        </p:sp>
        <p:grpSp>
          <p:nvGrpSpPr>
            <p:cNvPr id="1042" name="Group 9"/>
            <p:cNvGrpSpPr>
              <a:grpSpLocks/>
            </p:cNvGrpSpPr>
            <p:nvPr userDrawn="1"/>
          </p:nvGrpSpPr>
          <p:grpSpPr bwMode="auto">
            <a:xfrm>
              <a:off x="2486" y="3792"/>
              <a:ext cx="2458" cy="540"/>
              <a:chOff x="2486" y="3792"/>
              <a:chExt cx="2458" cy="540"/>
            </a:xfrm>
          </p:grpSpPr>
          <p:sp>
            <p:nvSpPr>
              <p:cNvPr id="1044" name="Freeform 10"/>
              <p:cNvSpPr>
                <a:spLocks/>
              </p:cNvSpPr>
              <p:nvPr userDrawn="1"/>
            </p:nvSpPr>
            <p:spPr bwMode="ltGray">
              <a:xfrm>
                <a:off x="3948" y="3799"/>
                <a:ext cx="996" cy="533"/>
              </a:xfrm>
              <a:custGeom>
                <a:avLst/>
                <a:gdLst>
                  <a:gd name="T0" fmla="*/ 636 w 996"/>
                  <a:gd name="T1" fmla="*/ 373 h 533"/>
                  <a:gd name="T2" fmla="*/ 495 w 996"/>
                  <a:gd name="T3" fmla="*/ 370 h 533"/>
                  <a:gd name="T4" fmla="*/ 280 w 996"/>
                  <a:gd name="T5" fmla="*/ 249 h 533"/>
                  <a:gd name="T6" fmla="*/ 127 w 996"/>
                  <a:gd name="T7" fmla="*/ 66 h 533"/>
                  <a:gd name="T8" fmla="*/ 0 w 996"/>
                  <a:gd name="T9" fmla="*/ 0 h 533"/>
                  <a:gd name="T10" fmla="*/ 22 w 996"/>
                  <a:gd name="T11" fmla="*/ 26 h 533"/>
                  <a:gd name="T12" fmla="*/ 0 w 996"/>
                  <a:gd name="T13" fmla="*/ 65 h 533"/>
                  <a:gd name="T14" fmla="*/ 30 w 996"/>
                  <a:gd name="T15" fmla="*/ 119 h 533"/>
                  <a:gd name="T16" fmla="*/ 75 w 996"/>
                  <a:gd name="T17" fmla="*/ 243 h 533"/>
                  <a:gd name="T18" fmla="*/ 45 w 996"/>
                  <a:gd name="T19" fmla="*/ 422 h 533"/>
                  <a:gd name="T20" fmla="*/ 200 w 996"/>
                  <a:gd name="T21" fmla="*/ 329 h 533"/>
                  <a:gd name="T22" fmla="*/ 612 w 996"/>
                  <a:gd name="T23" fmla="*/ 533 h 533"/>
                  <a:gd name="T24" fmla="*/ 996 w 996"/>
                  <a:gd name="T25" fmla="*/ 529 h 533"/>
                  <a:gd name="T26" fmla="*/ 828 w 996"/>
                  <a:gd name="T27" fmla="*/ 473 h 533"/>
                  <a:gd name="T28" fmla="*/ 636 w 996"/>
                  <a:gd name="T29" fmla="*/ 373 h 53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996" h="533">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612" y="533"/>
                    </a:lnTo>
                    <a:lnTo>
                      <a:pt x="996" y="529"/>
                    </a:lnTo>
                    <a:lnTo>
                      <a:pt x="828" y="473"/>
                    </a:lnTo>
                    <a:lnTo>
                      <a:pt x="636" y="373"/>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1045" name="Freeform 11"/>
              <p:cNvSpPr>
                <a:spLocks/>
              </p:cNvSpPr>
              <p:nvPr userDrawn="1"/>
            </p:nvSpPr>
            <p:spPr bwMode="ltGray">
              <a:xfrm>
                <a:off x="2677" y="3792"/>
                <a:ext cx="186" cy="395"/>
              </a:xfrm>
              <a:custGeom>
                <a:avLst/>
                <a:gdLst>
                  <a:gd name="T0" fmla="*/ 36 w 186"/>
                  <a:gd name="T1" fmla="*/ 0 h 353"/>
                  <a:gd name="T2" fmla="*/ 54 w 186"/>
                  <a:gd name="T3" fmla="*/ 22 h 353"/>
                  <a:gd name="T4" fmla="*/ 24 w 186"/>
                  <a:gd name="T5" fmla="*/ 38 h 353"/>
                  <a:gd name="T6" fmla="*/ 18 w 186"/>
                  <a:gd name="T7" fmla="*/ 83 h 353"/>
                  <a:gd name="T8" fmla="*/ 42 w 186"/>
                  <a:gd name="T9" fmla="*/ 143 h 353"/>
                  <a:gd name="T10" fmla="*/ 48 w 186"/>
                  <a:gd name="T11" fmla="*/ 203 h 353"/>
                  <a:gd name="T12" fmla="*/ 0 w 186"/>
                  <a:gd name="T13" fmla="*/ 442 h 353"/>
                  <a:gd name="T14" fmla="*/ 54 w 186"/>
                  <a:gd name="T15" fmla="*/ 292 h 353"/>
                  <a:gd name="T16" fmla="*/ 84 w 186"/>
                  <a:gd name="T17" fmla="*/ 271 h 353"/>
                  <a:gd name="T18" fmla="*/ 126 w 186"/>
                  <a:gd name="T19" fmla="*/ 158 h 353"/>
                  <a:gd name="T20" fmla="*/ 144 w 186"/>
                  <a:gd name="T21" fmla="*/ 150 h 353"/>
                  <a:gd name="T22" fmla="*/ 144 w 186"/>
                  <a:gd name="T23" fmla="*/ 113 h 353"/>
                  <a:gd name="T24" fmla="*/ 186 w 186"/>
                  <a:gd name="T25" fmla="*/ 83 h 353"/>
                  <a:gd name="T26" fmla="*/ 162 w 186"/>
                  <a:gd name="T27" fmla="*/ 75 h 353"/>
                  <a:gd name="T28" fmla="*/ 36 w 186"/>
                  <a:gd name="T29" fmla="*/ 0 h 353"/>
                  <a:gd name="T30" fmla="*/ 36 w 186"/>
                  <a:gd name="T31" fmla="*/ 0 h 35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1046" name="Freeform 12"/>
              <p:cNvSpPr>
                <a:spLocks/>
              </p:cNvSpPr>
              <p:nvPr userDrawn="1"/>
            </p:nvSpPr>
            <p:spPr bwMode="ltGray">
              <a:xfrm>
                <a:off x="3030" y="3893"/>
                <a:ext cx="378" cy="271"/>
              </a:xfrm>
              <a:custGeom>
                <a:avLst/>
                <a:gdLst>
                  <a:gd name="T0" fmla="*/ 18 w 378"/>
                  <a:gd name="T1" fmla="*/ 0 h 271"/>
                  <a:gd name="T2" fmla="*/ 12 w 378"/>
                  <a:gd name="T3" fmla="*/ 13 h 271"/>
                  <a:gd name="T4" fmla="*/ 0 w 378"/>
                  <a:gd name="T5" fmla="*/ 40 h 271"/>
                  <a:gd name="T6" fmla="*/ 60 w 378"/>
                  <a:gd name="T7" fmla="*/ 121 h 271"/>
                  <a:gd name="T8" fmla="*/ 310 w 378"/>
                  <a:gd name="T9" fmla="*/ 271 h 271"/>
                  <a:gd name="T10" fmla="*/ 290 w 378"/>
                  <a:gd name="T11" fmla="*/ 139 h 271"/>
                  <a:gd name="T12" fmla="*/ 378 w 378"/>
                  <a:gd name="T13" fmla="*/ 76 h 271"/>
                  <a:gd name="T14" fmla="*/ 251 w 378"/>
                  <a:gd name="T15" fmla="*/ 94 h 271"/>
                  <a:gd name="T16" fmla="*/ 90 w 378"/>
                  <a:gd name="T17" fmla="*/ 54 h 271"/>
                  <a:gd name="T18" fmla="*/ 18 w 378"/>
                  <a:gd name="T19" fmla="*/ 0 h 271"/>
                  <a:gd name="T20" fmla="*/ 18 w 378"/>
                  <a:gd name="T21" fmla="*/ 0 h 27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1047" name="Freeform 13"/>
              <p:cNvSpPr>
                <a:spLocks/>
              </p:cNvSpPr>
              <p:nvPr userDrawn="1"/>
            </p:nvSpPr>
            <p:spPr bwMode="ltGray">
              <a:xfrm>
                <a:off x="3628" y="3866"/>
                <a:ext cx="155" cy="74"/>
              </a:xfrm>
              <a:custGeom>
                <a:avLst/>
                <a:gdLst>
                  <a:gd name="T0" fmla="*/ 114 w 155"/>
                  <a:gd name="T1" fmla="*/ 0 h 66"/>
                  <a:gd name="T2" fmla="*/ 0 w 155"/>
                  <a:gd name="T3" fmla="*/ 0 h 66"/>
                  <a:gd name="T4" fmla="*/ 0 w 155"/>
                  <a:gd name="T5" fmla="*/ 0 h 66"/>
                  <a:gd name="T6" fmla="*/ 6 w 155"/>
                  <a:gd name="T7" fmla="*/ 8 h 66"/>
                  <a:gd name="T8" fmla="*/ 6 w 155"/>
                  <a:gd name="T9" fmla="*/ 22 h 66"/>
                  <a:gd name="T10" fmla="*/ 0 w 155"/>
                  <a:gd name="T11" fmla="*/ 30 h 66"/>
                  <a:gd name="T12" fmla="*/ 78 w 155"/>
                  <a:gd name="T13" fmla="*/ 75 h 66"/>
                  <a:gd name="T14" fmla="*/ 96 w 155"/>
                  <a:gd name="T15" fmla="*/ 53 h 66"/>
                  <a:gd name="T16" fmla="*/ 155 w 155"/>
                  <a:gd name="T17" fmla="*/ 83 h 66"/>
                  <a:gd name="T18" fmla="*/ 126 w 155"/>
                  <a:gd name="T19" fmla="*/ 30 h 66"/>
                  <a:gd name="T20" fmla="*/ 149 w 155"/>
                  <a:gd name="T21" fmla="*/ 0 h 66"/>
                  <a:gd name="T22" fmla="*/ 114 w 155"/>
                  <a:gd name="T23" fmla="*/ 0 h 66"/>
                  <a:gd name="T24" fmla="*/ 114 w 155"/>
                  <a:gd name="T25" fmla="*/ 0 h 6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55" h="66">
                    <a:moveTo>
                      <a:pt x="114" y="0"/>
                    </a:moveTo>
                    <a:lnTo>
                      <a:pt x="0" y="0"/>
                    </a:lnTo>
                    <a:lnTo>
                      <a:pt x="6" y="6"/>
                    </a:lnTo>
                    <a:lnTo>
                      <a:pt x="6" y="18"/>
                    </a:lnTo>
                    <a:lnTo>
                      <a:pt x="0" y="24"/>
                    </a:lnTo>
                    <a:lnTo>
                      <a:pt x="78" y="60"/>
                    </a:lnTo>
                    <a:lnTo>
                      <a:pt x="96" y="42"/>
                    </a:lnTo>
                    <a:lnTo>
                      <a:pt x="155" y="66"/>
                    </a:lnTo>
                    <a:lnTo>
                      <a:pt x="126" y="24"/>
                    </a:lnTo>
                    <a:lnTo>
                      <a:pt x="149" y="0"/>
                    </a:lnTo>
                    <a:lnTo>
                      <a:pt x="114"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1048" name="Freeform 14"/>
              <p:cNvSpPr>
                <a:spLocks/>
              </p:cNvSpPr>
              <p:nvPr userDrawn="1"/>
            </p:nvSpPr>
            <p:spPr bwMode="ltGray">
              <a:xfrm>
                <a:off x="2486" y="3859"/>
                <a:ext cx="42" cy="81"/>
              </a:xfrm>
              <a:custGeom>
                <a:avLst/>
                <a:gdLst>
                  <a:gd name="T0" fmla="*/ 6 w 42"/>
                  <a:gd name="T1" fmla="*/ 46 h 72"/>
                  <a:gd name="T2" fmla="*/ 0 w 42"/>
                  <a:gd name="T3" fmla="*/ 23 h 72"/>
                  <a:gd name="T4" fmla="*/ 12 w 42"/>
                  <a:gd name="T5" fmla="*/ 8 h 72"/>
                  <a:gd name="T6" fmla="*/ 0 w 42"/>
                  <a:gd name="T7" fmla="*/ 8 h 72"/>
                  <a:gd name="T8" fmla="*/ 12 w 42"/>
                  <a:gd name="T9" fmla="*/ 8 h 72"/>
                  <a:gd name="T10" fmla="*/ 24 w 42"/>
                  <a:gd name="T11" fmla="*/ 8 h 72"/>
                  <a:gd name="T12" fmla="*/ 36 w 42"/>
                  <a:gd name="T13" fmla="*/ 8 h 72"/>
                  <a:gd name="T14" fmla="*/ 42 w 42"/>
                  <a:gd name="T15" fmla="*/ 0 h 72"/>
                  <a:gd name="T16" fmla="*/ 30 w 42"/>
                  <a:gd name="T17" fmla="*/ 23 h 72"/>
                  <a:gd name="T18" fmla="*/ 42 w 42"/>
                  <a:gd name="T19" fmla="*/ 61 h 72"/>
                  <a:gd name="T20" fmla="*/ 12 w 42"/>
                  <a:gd name="T21" fmla="*/ 91 h 72"/>
                  <a:gd name="T22" fmla="*/ 6 w 42"/>
                  <a:gd name="T23" fmla="*/ 46 h 72"/>
                  <a:gd name="T24" fmla="*/ 6 w 42"/>
                  <a:gd name="T25" fmla="*/ 46 h 7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grpSp>
        <p:sp>
          <p:nvSpPr>
            <p:cNvPr id="387087" name="Freeform 15"/>
            <p:cNvSpPr>
              <a:spLocks/>
            </p:cNvSpPr>
            <p:nvPr userDrawn="1"/>
          </p:nvSpPr>
          <p:spPr bwMode="ltGray">
            <a:xfrm>
              <a:off x="0" y="3792"/>
              <a:ext cx="3976" cy="535"/>
            </a:xfrm>
            <a:custGeom>
              <a:avLst/>
              <a:gdLst>
                <a:gd name="T0" fmla="*/ 3976 w 3976"/>
                <a:gd name="T1" fmla="*/ 527 h 527"/>
                <a:gd name="T2" fmla="*/ 3970 w 3976"/>
                <a:gd name="T3" fmla="*/ 527 h 527"/>
                <a:gd name="T4" fmla="*/ 3844 w 3976"/>
                <a:gd name="T5" fmla="*/ 509 h 527"/>
                <a:gd name="T6" fmla="*/ 2487 w 3976"/>
                <a:gd name="T7" fmla="*/ 305 h 527"/>
                <a:gd name="T8" fmla="*/ 2039 w 3976"/>
                <a:gd name="T9" fmla="*/ 36 h 527"/>
                <a:gd name="T10" fmla="*/ 1907 w 3976"/>
                <a:gd name="T11" fmla="*/ 24 h 527"/>
                <a:gd name="T12" fmla="*/ 1883 w 3976"/>
                <a:gd name="T13" fmla="*/ 54 h 527"/>
                <a:gd name="T14" fmla="*/ 1859 w 3976"/>
                <a:gd name="T15" fmla="*/ 54 h 527"/>
                <a:gd name="T16" fmla="*/ 1830 w 3976"/>
                <a:gd name="T17" fmla="*/ 30 h 527"/>
                <a:gd name="T18" fmla="*/ 1704 w 3976"/>
                <a:gd name="T19" fmla="*/ 102 h 527"/>
                <a:gd name="T20" fmla="*/ 1608 w 3976"/>
                <a:gd name="T21" fmla="*/ 126 h 527"/>
                <a:gd name="T22" fmla="*/ 1561 w 3976"/>
                <a:gd name="T23" fmla="*/ 132 h 527"/>
                <a:gd name="T24" fmla="*/ 1495 w 3976"/>
                <a:gd name="T25" fmla="*/ 102 h 527"/>
                <a:gd name="T26" fmla="*/ 1357 w 3976"/>
                <a:gd name="T27" fmla="*/ 126 h 527"/>
                <a:gd name="T28" fmla="*/ 1285 w 3976"/>
                <a:gd name="T29" fmla="*/ 24 h 527"/>
                <a:gd name="T30" fmla="*/ 1280 w 3976"/>
                <a:gd name="T31" fmla="*/ 18 h 527"/>
                <a:gd name="T32" fmla="*/ 1262 w 3976"/>
                <a:gd name="T33" fmla="*/ 12 h 527"/>
                <a:gd name="T34" fmla="*/ 1238 w 3976"/>
                <a:gd name="T35" fmla="*/ 6 h 527"/>
                <a:gd name="T36" fmla="*/ 1220 w 3976"/>
                <a:gd name="T37" fmla="*/ 0 h 527"/>
                <a:gd name="T38" fmla="*/ 1196 w 3976"/>
                <a:gd name="T39" fmla="*/ 0 h 527"/>
                <a:gd name="T40" fmla="*/ 1166 w 3976"/>
                <a:gd name="T41" fmla="*/ 0 h 527"/>
                <a:gd name="T42" fmla="*/ 1142 w 3976"/>
                <a:gd name="T43" fmla="*/ 0 h 527"/>
                <a:gd name="T44" fmla="*/ 1136 w 3976"/>
                <a:gd name="T45" fmla="*/ 0 h 527"/>
                <a:gd name="T46" fmla="*/ 1130 w 3976"/>
                <a:gd name="T47" fmla="*/ 0 h 527"/>
                <a:gd name="T48" fmla="*/ 1124 w 3976"/>
                <a:gd name="T49" fmla="*/ 6 h 527"/>
                <a:gd name="T50" fmla="*/ 1118 w 3976"/>
                <a:gd name="T51" fmla="*/ 12 h 527"/>
                <a:gd name="T52" fmla="*/ 1100 w 3976"/>
                <a:gd name="T53" fmla="*/ 18 h 527"/>
                <a:gd name="T54" fmla="*/ 1088 w 3976"/>
                <a:gd name="T55" fmla="*/ 18 h 527"/>
                <a:gd name="T56" fmla="*/ 1070 w 3976"/>
                <a:gd name="T57" fmla="*/ 24 h 527"/>
                <a:gd name="T58" fmla="*/ 1052 w 3976"/>
                <a:gd name="T59" fmla="*/ 30 h 527"/>
                <a:gd name="T60" fmla="*/ 1034 w 3976"/>
                <a:gd name="T61" fmla="*/ 36 h 527"/>
                <a:gd name="T62" fmla="*/ 1028 w 3976"/>
                <a:gd name="T63" fmla="*/ 42 h 527"/>
                <a:gd name="T64" fmla="*/ 969 w 3976"/>
                <a:gd name="T65" fmla="*/ 60 h 527"/>
                <a:gd name="T66" fmla="*/ 921 w 3976"/>
                <a:gd name="T67" fmla="*/ 72 h 527"/>
                <a:gd name="T68" fmla="*/ 855 w 3976"/>
                <a:gd name="T69" fmla="*/ 48 h 527"/>
                <a:gd name="T70" fmla="*/ 825 w 3976"/>
                <a:gd name="T71" fmla="*/ 48 h 527"/>
                <a:gd name="T72" fmla="*/ 759 w 3976"/>
                <a:gd name="T73" fmla="*/ 72 h 527"/>
                <a:gd name="T74" fmla="*/ 735 w 3976"/>
                <a:gd name="T75" fmla="*/ 72 h 527"/>
                <a:gd name="T76" fmla="*/ 706 w 3976"/>
                <a:gd name="T77" fmla="*/ 60 h 527"/>
                <a:gd name="T78" fmla="*/ 640 w 3976"/>
                <a:gd name="T79" fmla="*/ 60 h 527"/>
                <a:gd name="T80" fmla="*/ 544 w 3976"/>
                <a:gd name="T81" fmla="*/ 72 h 527"/>
                <a:gd name="T82" fmla="*/ 389 w 3976"/>
                <a:gd name="T83" fmla="*/ 18 h 527"/>
                <a:gd name="T84" fmla="*/ 323 w 3976"/>
                <a:gd name="T85" fmla="*/ 60 h 527"/>
                <a:gd name="T86" fmla="*/ 317 w 3976"/>
                <a:gd name="T87" fmla="*/ 60 h 527"/>
                <a:gd name="T88" fmla="*/ 305 w 3976"/>
                <a:gd name="T89" fmla="*/ 72 h 527"/>
                <a:gd name="T90" fmla="*/ 287 w 3976"/>
                <a:gd name="T91" fmla="*/ 78 h 527"/>
                <a:gd name="T92" fmla="*/ 263 w 3976"/>
                <a:gd name="T93" fmla="*/ 90 h 527"/>
                <a:gd name="T94" fmla="*/ 203 w 3976"/>
                <a:gd name="T95" fmla="*/ 120 h 527"/>
                <a:gd name="T96" fmla="*/ 149 w 3976"/>
                <a:gd name="T97" fmla="*/ 150 h 527"/>
                <a:gd name="T98" fmla="*/ 78 w 3976"/>
                <a:gd name="T99" fmla="*/ 168 h 527"/>
                <a:gd name="T100" fmla="*/ 0 w 3976"/>
                <a:gd name="T101" fmla="*/ 180 h 527"/>
                <a:gd name="T102" fmla="*/ 0 w 3976"/>
                <a:gd name="T103" fmla="*/ 527 h 527"/>
                <a:gd name="T104" fmla="*/ 1010 w 3976"/>
                <a:gd name="T105" fmla="*/ 527 h 527"/>
                <a:gd name="T106" fmla="*/ 3725 w 3976"/>
                <a:gd name="T107" fmla="*/ 527 h 527"/>
                <a:gd name="T108" fmla="*/ 3976 w 3976"/>
                <a:gd name="T109" fmla="*/ 527 h 527"/>
                <a:gd name="T110" fmla="*/ 3976 w 3976"/>
                <a:gd name="T111" fmla="*/ 52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cs-CZ"/>
            </a:p>
          </p:txBody>
        </p:sp>
      </p:grpSp>
      <p:grpSp>
        <p:nvGrpSpPr>
          <p:cNvPr id="1029" name="Group 16"/>
          <p:cNvGrpSpPr>
            <a:grpSpLocks/>
          </p:cNvGrpSpPr>
          <p:nvPr/>
        </p:nvGrpSpPr>
        <p:grpSpPr bwMode="auto">
          <a:xfrm>
            <a:off x="627063" y="6021388"/>
            <a:ext cx="5684837" cy="849312"/>
            <a:chOff x="395" y="3793"/>
            <a:chExt cx="3581" cy="535"/>
          </a:xfrm>
        </p:grpSpPr>
        <p:sp>
          <p:nvSpPr>
            <p:cNvPr id="1035" name="Freeform 17"/>
            <p:cNvSpPr>
              <a:spLocks/>
            </p:cNvSpPr>
            <p:nvPr/>
          </p:nvSpPr>
          <p:spPr bwMode="auto">
            <a:xfrm>
              <a:off x="1196" y="3793"/>
              <a:ext cx="365" cy="291"/>
            </a:xfrm>
            <a:custGeom>
              <a:avLst/>
              <a:gdLst>
                <a:gd name="T0" fmla="*/ 24 w 365"/>
                <a:gd name="T1" fmla="*/ 24 h 287"/>
                <a:gd name="T2" fmla="*/ 0 w 365"/>
                <a:gd name="T3" fmla="*/ 62 h 287"/>
                <a:gd name="T4" fmla="*/ 66 w 365"/>
                <a:gd name="T5" fmla="*/ 112 h 287"/>
                <a:gd name="T6" fmla="*/ 143 w 365"/>
                <a:gd name="T7" fmla="*/ 186 h 287"/>
                <a:gd name="T8" fmla="*/ 191 w 365"/>
                <a:gd name="T9" fmla="*/ 172 h 287"/>
                <a:gd name="T10" fmla="*/ 341 w 365"/>
                <a:gd name="T11" fmla="*/ 295 h 287"/>
                <a:gd name="T12" fmla="*/ 305 w 365"/>
                <a:gd name="T13" fmla="*/ 178 h 287"/>
                <a:gd name="T14" fmla="*/ 365 w 365"/>
                <a:gd name="T15" fmla="*/ 136 h 287"/>
                <a:gd name="T16" fmla="*/ 359 w 365"/>
                <a:gd name="T17" fmla="*/ 130 h 287"/>
                <a:gd name="T18" fmla="*/ 335 w 365"/>
                <a:gd name="T19" fmla="*/ 118 h 287"/>
                <a:gd name="T20" fmla="*/ 299 w 365"/>
                <a:gd name="T21" fmla="*/ 92 h 287"/>
                <a:gd name="T22" fmla="*/ 257 w 365"/>
                <a:gd name="T23" fmla="*/ 74 h 287"/>
                <a:gd name="T24" fmla="*/ 215 w 365"/>
                <a:gd name="T25" fmla="*/ 56 h 287"/>
                <a:gd name="T26" fmla="*/ 173 w 365"/>
                <a:gd name="T27" fmla="*/ 38 h 287"/>
                <a:gd name="T28" fmla="*/ 143 w 365"/>
                <a:gd name="T29" fmla="*/ 24 h 287"/>
                <a:gd name="T30" fmla="*/ 131 w 365"/>
                <a:gd name="T31" fmla="*/ 18 h 287"/>
                <a:gd name="T32" fmla="*/ 107 w 365"/>
                <a:gd name="T33" fmla="*/ 18 h 287"/>
                <a:gd name="T34" fmla="*/ 95 w 365"/>
                <a:gd name="T35" fmla="*/ 18 h 287"/>
                <a:gd name="T36" fmla="*/ 72 w 365"/>
                <a:gd name="T37" fmla="*/ 12 h 287"/>
                <a:gd name="T38" fmla="*/ 66 w 365"/>
                <a:gd name="T39" fmla="*/ 12 h 287"/>
                <a:gd name="T40" fmla="*/ 54 w 365"/>
                <a:gd name="T41" fmla="*/ 6 h 287"/>
                <a:gd name="T42" fmla="*/ 42 w 365"/>
                <a:gd name="T43" fmla="*/ 0 h 287"/>
                <a:gd name="T44" fmla="*/ 30 w 365"/>
                <a:gd name="T45" fmla="*/ 0 h 287"/>
                <a:gd name="T46" fmla="*/ 24 w 365"/>
                <a:gd name="T47" fmla="*/ 24 h 287"/>
                <a:gd name="T48" fmla="*/ 24 w 365"/>
                <a:gd name="T49" fmla="*/ 24 h 28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1036" name="Freeform 18"/>
            <p:cNvSpPr>
              <a:spLocks/>
            </p:cNvSpPr>
            <p:nvPr/>
          </p:nvSpPr>
          <p:spPr bwMode="auto">
            <a:xfrm>
              <a:off x="1943" y="3829"/>
              <a:ext cx="2033" cy="499"/>
            </a:xfrm>
            <a:custGeom>
              <a:avLst/>
              <a:gdLst>
                <a:gd name="T0" fmla="*/ 186 w 2033"/>
                <a:gd name="T1" fmla="*/ 18 h 499"/>
                <a:gd name="T2" fmla="*/ 138 w 2033"/>
                <a:gd name="T3" fmla="*/ 6 h 499"/>
                <a:gd name="T4" fmla="*/ 96 w 2033"/>
                <a:gd name="T5" fmla="*/ 0 h 499"/>
                <a:gd name="T6" fmla="*/ 36 w 2033"/>
                <a:gd name="T7" fmla="*/ 0 h 499"/>
                <a:gd name="T8" fmla="*/ 12 w 2033"/>
                <a:gd name="T9" fmla="*/ 25 h 499"/>
                <a:gd name="T10" fmla="*/ 0 w 2033"/>
                <a:gd name="T11" fmla="*/ 128 h 499"/>
                <a:gd name="T12" fmla="*/ 60 w 2033"/>
                <a:gd name="T13" fmla="*/ 104 h 499"/>
                <a:gd name="T14" fmla="*/ 90 w 2033"/>
                <a:gd name="T15" fmla="*/ 134 h 499"/>
                <a:gd name="T16" fmla="*/ 150 w 2033"/>
                <a:gd name="T17" fmla="*/ 153 h 499"/>
                <a:gd name="T18" fmla="*/ 209 w 2033"/>
                <a:gd name="T19" fmla="*/ 273 h 499"/>
                <a:gd name="T20" fmla="*/ 401 w 2033"/>
                <a:gd name="T21" fmla="*/ 359 h 499"/>
                <a:gd name="T22" fmla="*/ 777 w 2033"/>
                <a:gd name="T23" fmla="*/ 359 h 499"/>
                <a:gd name="T24" fmla="*/ 2033 w 2033"/>
                <a:gd name="T25" fmla="*/ 499 h 499"/>
                <a:gd name="T26" fmla="*/ 2033 w 2033"/>
                <a:gd name="T27" fmla="*/ 499 h 499"/>
                <a:gd name="T28" fmla="*/ 1991 w 2033"/>
                <a:gd name="T29" fmla="*/ 493 h 499"/>
                <a:gd name="T30" fmla="*/ 676 w 2033"/>
                <a:gd name="T31" fmla="*/ 243 h 499"/>
                <a:gd name="T32" fmla="*/ 514 w 2033"/>
                <a:gd name="T33" fmla="*/ 159 h 499"/>
                <a:gd name="T34" fmla="*/ 425 w 2033"/>
                <a:gd name="T35" fmla="*/ 110 h 499"/>
                <a:gd name="T36" fmla="*/ 365 w 2033"/>
                <a:gd name="T37" fmla="*/ 92 h 499"/>
                <a:gd name="T38" fmla="*/ 281 w 2033"/>
                <a:gd name="T39" fmla="*/ 61 h 499"/>
                <a:gd name="T40" fmla="*/ 186 w 2033"/>
                <a:gd name="T41" fmla="*/ 18 h 499"/>
                <a:gd name="T42" fmla="*/ 186 w 2033"/>
                <a:gd name="T43" fmla="*/ 18 h 49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2033"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1991" y="493"/>
                  </a:lnTo>
                  <a:lnTo>
                    <a:pt x="676" y="243"/>
                  </a:lnTo>
                  <a:lnTo>
                    <a:pt x="514" y="159"/>
                  </a:lnTo>
                  <a:lnTo>
                    <a:pt x="425" y="110"/>
                  </a:lnTo>
                  <a:lnTo>
                    <a:pt x="365" y="92"/>
                  </a:lnTo>
                  <a:lnTo>
                    <a:pt x="281" y="61"/>
                  </a:lnTo>
                  <a:lnTo>
                    <a:pt x="186"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1037" name="Freeform 19"/>
            <p:cNvSpPr>
              <a:spLocks/>
            </p:cNvSpPr>
            <p:nvPr/>
          </p:nvSpPr>
          <p:spPr bwMode="auto">
            <a:xfrm>
              <a:off x="1830" y="3823"/>
              <a:ext cx="71" cy="61"/>
            </a:xfrm>
            <a:custGeom>
              <a:avLst/>
              <a:gdLst>
                <a:gd name="T0" fmla="*/ 0 w 71"/>
                <a:gd name="T1" fmla="*/ 18 h 60"/>
                <a:gd name="T2" fmla="*/ 6 w 71"/>
                <a:gd name="T3" fmla="*/ 18 h 60"/>
                <a:gd name="T4" fmla="*/ 12 w 71"/>
                <a:gd name="T5" fmla="*/ 12 h 60"/>
                <a:gd name="T6" fmla="*/ 6 w 71"/>
                <a:gd name="T7" fmla="*/ 6 h 60"/>
                <a:gd name="T8" fmla="*/ 0 w 71"/>
                <a:gd name="T9" fmla="*/ 0 h 60"/>
                <a:gd name="T10" fmla="*/ 29 w 71"/>
                <a:gd name="T11" fmla="*/ 18 h 60"/>
                <a:gd name="T12" fmla="*/ 53 w 71"/>
                <a:gd name="T13" fmla="*/ 18 h 60"/>
                <a:gd name="T14" fmla="*/ 59 w 71"/>
                <a:gd name="T15" fmla="*/ 32 h 60"/>
                <a:gd name="T16" fmla="*/ 65 w 71"/>
                <a:gd name="T17" fmla="*/ 44 h 60"/>
                <a:gd name="T18" fmla="*/ 71 w 71"/>
                <a:gd name="T19" fmla="*/ 56 h 60"/>
                <a:gd name="T20" fmla="*/ 71 w 71"/>
                <a:gd name="T21" fmla="*/ 62 h 60"/>
                <a:gd name="T22" fmla="*/ 59 w 71"/>
                <a:gd name="T23" fmla="*/ 56 h 60"/>
                <a:gd name="T24" fmla="*/ 47 w 71"/>
                <a:gd name="T25" fmla="*/ 44 h 60"/>
                <a:gd name="T26" fmla="*/ 23 w 71"/>
                <a:gd name="T27" fmla="*/ 32 h 60"/>
                <a:gd name="T28" fmla="*/ 23 w 71"/>
                <a:gd name="T29" fmla="*/ 38 h 60"/>
                <a:gd name="T30" fmla="*/ 18 w 71"/>
                <a:gd name="T31" fmla="*/ 44 h 60"/>
                <a:gd name="T32" fmla="*/ 12 w 71"/>
                <a:gd name="T33" fmla="*/ 50 h 60"/>
                <a:gd name="T34" fmla="*/ 6 w 71"/>
                <a:gd name="T35" fmla="*/ 50 h 60"/>
                <a:gd name="T36" fmla="*/ 6 w 71"/>
                <a:gd name="T37" fmla="*/ 50 h 60"/>
                <a:gd name="T38" fmla="*/ 6 w 71"/>
                <a:gd name="T39" fmla="*/ 38 h 60"/>
                <a:gd name="T40" fmla="*/ 0 w 71"/>
                <a:gd name="T41" fmla="*/ 18 h 60"/>
                <a:gd name="T42" fmla="*/ 0 w 71"/>
                <a:gd name="T43" fmla="*/ 18 h 6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36"/>
                  </a:lnTo>
                  <a:lnTo>
                    <a:pt x="0"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1038" name="Freeform 20"/>
            <p:cNvSpPr>
              <a:spLocks/>
            </p:cNvSpPr>
            <p:nvPr/>
          </p:nvSpPr>
          <p:spPr bwMode="auto">
            <a:xfrm>
              <a:off x="855" y="3842"/>
              <a:ext cx="161" cy="164"/>
            </a:xfrm>
            <a:custGeom>
              <a:avLst/>
              <a:gdLst>
                <a:gd name="T0" fmla="*/ 30 w 161"/>
                <a:gd name="T1" fmla="*/ 0 h 162"/>
                <a:gd name="T2" fmla="*/ 48 w 161"/>
                <a:gd name="T3" fmla="*/ 6 h 162"/>
                <a:gd name="T4" fmla="*/ 72 w 161"/>
                <a:gd name="T5" fmla="*/ 6 h 162"/>
                <a:gd name="T6" fmla="*/ 114 w 161"/>
                <a:gd name="T7" fmla="*/ 12 h 162"/>
                <a:gd name="T8" fmla="*/ 96 w 161"/>
                <a:gd name="T9" fmla="*/ 56 h 162"/>
                <a:gd name="T10" fmla="*/ 96 w 161"/>
                <a:gd name="T11" fmla="*/ 62 h 162"/>
                <a:gd name="T12" fmla="*/ 102 w 161"/>
                <a:gd name="T13" fmla="*/ 74 h 162"/>
                <a:gd name="T14" fmla="*/ 108 w 161"/>
                <a:gd name="T15" fmla="*/ 86 h 162"/>
                <a:gd name="T16" fmla="*/ 120 w 161"/>
                <a:gd name="T17" fmla="*/ 98 h 162"/>
                <a:gd name="T18" fmla="*/ 143 w 161"/>
                <a:gd name="T19" fmla="*/ 116 h 162"/>
                <a:gd name="T20" fmla="*/ 155 w 161"/>
                <a:gd name="T21" fmla="*/ 142 h 162"/>
                <a:gd name="T22" fmla="*/ 161 w 161"/>
                <a:gd name="T23" fmla="*/ 160 h 162"/>
                <a:gd name="T24" fmla="*/ 161 w 161"/>
                <a:gd name="T25" fmla="*/ 166 h 162"/>
                <a:gd name="T26" fmla="*/ 96 w 161"/>
                <a:gd name="T27" fmla="*/ 104 h 162"/>
                <a:gd name="T28" fmla="*/ 30 w 161"/>
                <a:gd name="T29" fmla="*/ 56 h 162"/>
                <a:gd name="T30" fmla="*/ 0 w 161"/>
                <a:gd name="T31" fmla="*/ 0 h 162"/>
                <a:gd name="T32" fmla="*/ 30 w 161"/>
                <a:gd name="T33" fmla="*/ 0 h 162"/>
                <a:gd name="T34" fmla="*/ 30 w 161"/>
                <a:gd name="T35" fmla="*/ 0 h 16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1039" name="Freeform 21"/>
            <p:cNvSpPr>
              <a:spLocks/>
            </p:cNvSpPr>
            <p:nvPr/>
          </p:nvSpPr>
          <p:spPr bwMode="auto">
            <a:xfrm>
              <a:off x="706" y="3854"/>
              <a:ext cx="59" cy="61"/>
            </a:xfrm>
            <a:custGeom>
              <a:avLst/>
              <a:gdLst>
                <a:gd name="T0" fmla="*/ 59 w 59"/>
                <a:gd name="T1" fmla="*/ 6 h 60"/>
                <a:gd name="T2" fmla="*/ 41 w 59"/>
                <a:gd name="T3" fmla="*/ 32 h 60"/>
                <a:gd name="T4" fmla="*/ 41 w 59"/>
                <a:gd name="T5" fmla="*/ 38 h 60"/>
                <a:gd name="T6" fmla="*/ 47 w 59"/>
                <a:gd name="T7" fmla="*/ 44 h 60"/>
                <a:gd name="T8" fmla="*/ 53 w 59"/>
                <a:gd name="T9" fmla="*/ 56 h 60"/>
                <a:gd name="T10" fmla="*/ 53 w 59"/>
                <a:gd name="T11" fmla="*/ 62 h 60"/>
                <a:gd name="T12" fmla="*/ 47 w 59"/>
                <a:gd name="T13" fmla="*/ 56 h 60"/>
                <a:gd name="T14" fmla="*/ 35 w 59"/>
                <a:gd name="T15" fmla="*/ 50 h 60"/>
                <a:gd name="T16" fmla="*/ 23 w 59"/>
                <a:gd name="T17" fmla="*/ 38 h 60"/>
                <a:gd name="T18" fmla="*/ 17 w 59"/>
                <a:gd name="T19" fmla="*/ 32 h 60"/>
                <a:gd name="T20" fmla="*/ 0 w 59"/>
                <a:gd name="T21" fmla="*/ 0 h 60"/>
                <a:gd name="T22" fmla="*/ 59 w 59"/>
                <a:gd name="T23" fmla="*/ 6 h 60"/>
                <a:gd name="T24" fmla="*/ 59 w 59"/>
                <a:gd name="T25" fmla="*/ 6 h 6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sp>
          <p:nvSpPr>
            <p:cNvPr id="1040" name="Freeform 22"/>
            <p:cNvSpPr>
              <a:spLocks/>
            </p:cNvSpPr>
            <p:nvPr/>
          </p:nvSpPr>
          <p:spPr bwMode="auto">
            <a:xfrm>
              <a:off x="395" y="3811"/>
              <a:ext cx="245" cy="207"/>
            </a:xfrm>
            <a:custGeom>
              <a:avLst/>
              <a:gdLst>
                <a:gd name="T0" fmla="*/ 233 w 245"/>
                <a:gd name="T1" fmla="*/ 38 h 204"/>
                <a:gd name="T2" fmla="*/ 245 w 245"/>
                <a:gd name="T3" fmla="*/ 44 h 204"/>
                <a:gd name="T4" fmla="*/ 209 w 245"/>
                <a:gd name="T5" fmla="*/ 86 h 204"/>
                <a:gd name="T6" fmla="*/ 143 w 245"/>
                <a:gd name="T7" fmla="*/ 136 h 204"/>
                <a:gd name="T8" fmla="*/ 167 w 245"/>
                <a:gd name="T9" fmla="*/ 160 h 204"/>
                <a:gd name="T10" fmla="*/ 179 w 245"/>
                <a:gd name="T11" fmla="*/ 210 h 204"/>
                <a:gd name="T12" fmla="*/ 77 w 245"/>
                <a:gd name="T13" fmla="*/ 136 h 204"/>
                <a:gd name="T14" fmla="*/ 47 w 245"/>
                <a:gd name="T15" fmla="*/ 86 h 204"/>
                <a:gd name="T16" fmla="*/ 89 w 245"/>
                <a:gd name="T17" fmla="*/ 68 h 204"/>
                <a:gd name="T18" fmla="*/ 59 w 245"/>
                <a:gd name="T19" fmla="*/ 38 h 204"/>
                <a:gd name="T20" fmla="*/ 0 w 245"/>
                <a:gd name="T21" fmla="*/ 12 h 204"/>
                <a:gd name="T22" fmla="*/ 0 w 245"/>
                <a:gd name="T23" fmla="*/ 0 h 204"/>
                <a:gd name="T24" fmla="*/ 6 w 245"/>
                <a:gd name="T25" fmla="*/ 0 h 204"/>
                <a:gd name="T26" fmla="*/ 12 w 245"/>
                <a:gd name="T27" fmla="*/ 0 h 204"/>
                <a:gd name="T28" fmla="*/ 47 w 245"/>
                <a:gd name="T29" fmla="*/ 6 h 204"/>
                <a:gd name="T30" fmla="*/ 77 w 245"/>
                <a:gd name="T31" fmla="*/ 6 h 204"/>
                <a:gd name="T32" fmla="*/ 83 w 245"/>
                <a:gd name="T33" fmla="*/ 6 h 204"/>
                <a:gd name="T34" fmla="*/ 89 w 245"/>
                <a:gd name="T35" fmla="*/ 6 h 204"/>
                <a:gd name="T36" fmla="*/ 101 w 245"/>
                <a:gd name="T37" fmla="*/ 12 h 204"/>
                <a:gd name="T38" fmla="*/ 125 w 245"/>
                <a:gd name="T39" fmla="*/ 12 h 204"/>
                <a:gd name="T40" fmla="*/ 143 w 245"/>
                <a:gd name="T41" fmla="*/ 18 h 204"/>
                <a:gd name="T42" fmla="*/ 149 w 245"/>
                <a:gd name="T43" fmla="*/ 18 h 204"/>
                <a:gd name="T44" fmla="*/ 149 w 245"/>
                <a:gd name="T45" fmla="*/ 18 h 204"/>
                <a:gd name="T46" fmla="*/ 203 w 245"/>
                <a:gd name="T47" fmla="*/ 24 h 204"/>
                <a:gd name="T48" fmla="*/ 233 w 245"/>
                <a:gd name="T49" fmla="*/ 38 h 204"/>
                <a:gd name="T50" fmla="*/ 233 w 245"/>
                <a:gd name="T51" fmla="*/ 38 h 20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203" y="24"/>
                  </a:lnTo>
                  <a:lnTo>
                    <a:pt x="233"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cs-CZ"/>
            </a:p>
          </p:txBody>
        </p:sp>
      </p:grpSp>
      <p:sp>
        <p:nvSpPr>
          <p:cNvPr id="387095" name="Rectangle 23"/>
          <p:cNvSpPr>
            <a:spLocks noGrp="1" noChangeArrowheads="1"/>
          </p:cNvSpPr>
          <p:nvPr>
            <p:ph type="title"/>
          </p:nvPr>
        </p:nvSpPr>
        <p:spPr bwMode="auto">
          <a:xfrm>
            <a:off x="457200" y="228600"/>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31" name="Rectangle 24"/>
          <p:cNvSpPr>
            <a:spLocks noGrp="1" noChangeArrowheads="1"/>
          </p:cNvSpPr>
          <p:nvPr>
            <p:ph type="body" idx="1"/>
          </p:nvPr>
        </p:nvSpPr>
        <p:spPr bwMode="auto">
          <a:xfrm>
            <a:off x="457200" y="1600200"/>
            <a:ext cx="8229600" cy="449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387097" name="Rectangle 25"/>
          <p:cNvSpPr>
            <a:spLocks noGrp="1" noChangeArrowheads="1"/>
          </p:cNvSpPr>
          <p:nvPr>
            <p:ph type="dt" sz="half" idx="2"/>
          </p:nvPr>
        </p:nvSpPr>
        <p:spPr bwMode="auto">
          <a:xfrm>
            <a:off x="457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effectLst>
                  <a:outerShdw blurRad="38100" dist="38100" dir="2700000" algn="tl">
                    <a:srgbClr val="000000"/>
                  </a:outerShdw>
                </a:effectLst>
              </a:defRPr>
            </a:lvl1pPr>
          </a:lstStyle>
          <a:p>
            <a:pPr>
              <a:defRPr/>
            </a:pPr>
            <a:endParaRPr lang="cs-CZ"/>
          </a:p>
        </p:txBody>
      </p:sp>
      <p:sp>
        <p:nvSpPr>
          <p:cNvPr id="387098" name="Rectangle 26"/>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200">
                <a:effectLst>
                  <a:outerShdw blurRad="38100" dist="38100" dir="2700000" algn="tl">
                    <a:srgbClr val="000000"/>
                  </a:outerShdw>
                </a:effectLst>
              </a:defRPr>
            </a:lvl1pPr>
          </a:lstStyle>
          <a:p>
            <a:pPr>
              <a:defRPr/>
            </a:pPr>
            <a:endParaRPr lang="cs-CZ"/>
          </a:p>
        </p:txBody>
      </p:sp>
      <p:sp>
        <p:nvSpPr>
          <p:cNvPr id="387099" name="Rectangle 27"/>
          <p:cNvSpPr>
            <a:spLocks noGrp="1" noChangeArrowheads="1"/>
          </p:cNvSpPr>
          <p:nvPr>
            <p:ph type="sldNum" sz="quarter" idx="4"/>
          </p:nvPr>
        </p:nvSpPr>
        <p:spPr bwMode="auto">
          <a:xfrm>
            <a:off x="6553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effectLst>
                  <a:outerShdw blurRad="38100" dist="38100" dir="2700000" algn="tl">
                    <a:srgbClr val="000000"/>
                  </a:outerShdw>
                </a:effectLst>
              </a:defRPr>
            </a:lvl1pPr>
          </a:lstStyle>
          <a:p>
            <a:pPr>
              <a:defRPr/>
            </a:pPr>
            <a:fld id="{C57D1A25-4138-46D4-BBDB-D1B155509E4F}" type="slidenum">
              <a:rPr lang="cs-CZ"/>
              <a:pPr>
                <a:defRPr/>
              </a:pPr>
              <a:t>‹#›</a:t>
            </a:fld>
            <a:endParaRPr lang="cs-CZ"/>
          </a:p>
        </p:txBody>
      </p:sp>
    </p:spTree>
  </p:cSld>
  <p:clrMap bg1="dk2" tx1="lt1" bg2="dk1" tx2="lt2" accent1="accent1" accent2="accent2" accent3="accent3" accent4="accent4" accent5="accent5" accent6="accent6" hlink="hlink" folHlink="folHlink"/>
  <p:sldLayoutIdLst>
    <p:sldLayoutId id="2147483786"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 id="2147483785" r:id="rId12"/>
  </p:sldLayoutIdLst>
  <p:transition spd="slow">
    <p:wipe/>
  </p:transition>
  <p:timing>
    <p:tnLst>
      <p:par>
        <p:cTn id="1" dur="indefinite" restart="never" nodeType="tmRoot"/>
      </p:par>
    </p:tnLst>
  </p:timing>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9pPr>
    </p:titleStyle>
    <p:bodyStyle>
      <a:lvl1pPr marL="342900" indent="-342900" algn="l" rtl="0" eaLnBrk="0" fontAlgn="base" hangingPunct="0">
        <a:spcBef>
          <a:spcPct val="20000"/>
        </a:spcBef>
        <a:spcAft>
          <a:spcPct val="0"/>
        </a:spcAft>
        <a:buClr>
          <a:schemeClr val="tx2"/>
        </a:buClr>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lr>
          <a:schemeClr val="tx2"/>
        </a:buClr>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lr>
          <a:schemeClr val="tx2"/>
        </a:buClr>
        <a:buChar char="•"/>
        <a:defRPr sz="2000">
          <a:solidFill>
            <a:schemeClr val="tx1"/>
          </a:solidFill>
          <a:latin typeface="+mn-lt"/>
        </a:defRPr>
      </a:lvl5pPr>
      <a:lvl6pPr marL="2514600" indent="-228600" algn="l" rtl="0" fontAlgn="base">
        <a:spcBef>
          <a:spcPct val="20000"/>
        </a:spcBef>
        <a:spcAft>
          <a:spcPct val="0"/>
        </a:spcAft>
        <a:buClr>
          <a:schemeClr val="tx2"/>
        </a:buClr>
        <a:buChar char="•"/>
        <a:defRPr sz="2000">
          <a:solidFill>
            <a:schemeClr val="tx1"/>
          </a:solidFill>
          <a:latin typeface="+mn-lt"/>
        </a:defRPr>
      </a:lvl6pPr>
      <a:lvl7pPr marL="2971800" indent="-228600" algn="l" rtl="0" fontAlgn="base">
        <a:spcBef>
          <a:spcPct val="20000"/>
        </a:spcBef>
        <a:spcAft>
          <a:spcPct val="0"/>
        </a:spcAft>
        <a:buClr>
          <a:schemeClr val="tx2"/>
        </a:buClr>
        <a:buChar char="•"/>
        <a:defRPr sz="2000">
          <a:solidFill>
            <a:schemeClr val="tx1"/>
          </a:solidFill>
          <a:latin typeface="+mn-lt"/>
        </a:defRPr>
      </a:lvl7pPr>
      <a:lvl8pPr marL="3429000" indent="-228600" algn="l" rtl="0" fontAlgn="base">
        <a:spcBef>
          <a:spcPct val="20000"/>
        </a:spcBef>
        <a:spcAft>
          <a:spcPct val="0"/>
        </a:spcAft>
        <a:buClr>
          <a:schemeClr val="tx2"/>
        </a:buClr>
        <a:buChar char="•"/>
        <a:defRPr sz="2000">
          <a:solidFill>
            <a:schemeClr val="tx1"/>
          </a:solidFill>
          <a:latin typeface="+mn-lt"/>
        </a:defRPr>
      </a:lvl8pPr>
      <a:lvl9pPr marL="3886200" indent="-228600" algn="l" rtl="0" fontAlgn="base">
        <a:spcBef>
          <a:spcPct val="20000"/>
        </a:spcBef>
        <a:spcAft>
          <a:spcPct val="0"/>
        </a:spcAft>
        <a:buClr>
          <a:schemeClr val="tx2"/>
        </a:buClr>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50" name="Zástupný symbol pro nadpis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smtClean="0"/>
              <a:t>Kliknutím lze upravit styl.</a:t>
            </a:r>
          </a:p>
        </p:txBody>
      </p:sp>
      <p:sp>
        <p:nvSpPr>
          <p:cNvPr id="2051" name="Zástupný symbol pro text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Calibri"/>
              </a:defRPr>
            </a:lvl1pPr>
          </a:lstStyle>
          <a:p>
            <a:pPr>
              <a:defRPr/>
            </a:pPr>
            <a:fld id="{EF7A7730-F833-4DA0-AFBF-7306C5FC166A}" type="datetimeFigureOut">
              <a:rPr lang="cs-CZ"/>
              <a:pPr>
                <a:defRPr/>
              </a:pPr>
              <a:t>24.6.2012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Calibri"/>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Calibri"/>
              </a:defRPr>
            </a:lvl1pPr>
          </a:lstStyle>
          <a:p>
            <a:pPr>
              <a:defRPr/>
            </a:pPr>
            <a:fld id="{4C632C4E-671E-46DE-88CF-5DEC6543E808}"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Lst>
  <p:transition spd="slow">
    <p:wipe/>
  </p:transition>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eagles-nest.de/de/galerie/galerien/Der_Kehlstein_im_Wechsel_der_Jahreszeiten/index.php?navid=11"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5363" name="Obrázek 4"/>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979613" y="4743450"/>
            <a:ext cx="5407025" cy="1046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4" name="TextovéPole 2"/>
          <p:cNvSpPr txBox="1">
            <a:spLocks noChangeArrowheads="1"/>
          </p:cNvSpPr>
          <p:nvPr/>
        </p:nvSpPr>
        <p:spPr bwMode="auto">
          <a:xfrm>
            <a:off x="3738563" y="2565400"/>
            <a:ext cx="24050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cs-CZ">
                <a:solidFill>
                  <a:srgbClr val="000000"/>
                </a:solidFill>
                <a:latin typeface="Calibri" pitchFamily="34" charset="0"/>
              </a:rPr>
              <a:t>CZ.1.07/1.4.00/21.2976</a:t>
            </a:r>
          </a:p>
        </p:txBody>
      </p:sp>
      <p:sp>
        <p:nvSpPr>
          <p:cNvPr id="15365" name="TextovéPole 1"/>
          <p:cNvSpPr txBox="1">
            <a:spLocks noChangeArrowheads="1"/>
          </p:cNvSpPr>
          <p:nvPr/>
        </p:nvSpPr>
        <p:spPr bwMode="auto">
          <a:xfrm>
            <a:off x="2751138" y="1339850"/>
            <a:ext cx="1857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solidFill>
                <a:srgbClr val="000000"/>
              </a:solidFill>
              <a:latin typeface="Calibri" pitchFamily="34" charset="0"/>
            </a:endParaRPr>
          </a:p>
        </p:txBody>
      </p:sp>
      <p:sp>
        <p:nvSpPr>
          <p:cNvPr id="15366" name="TextovéPole 5"/>
          <p:cNvSpPr txBox="1">
            <a:spLocks noChangeArrowheads="1"/>
          </p:cNvSpPr>
          <p:nvPr/>
        </p:nvSpPr>
        <p:spPr bwMode="auto">
          <a:xfrm>
            <a:off x="2657475" y="2179638"/>
            <a:ext cx="18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solidFill>
                <a:srgbClr val="000000"/>
              </a:solidFill>
              <a:latin typeface="Calibri" pitchFamily="34" charset="0"/>
            </a:endParaRPr>
          </a:p>
        </p:txBody>
      </p:sp>
    </p:spTree>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386" name="Nadpis 1"/>
          <p:cNvSpPr>
            <a:spLocks noGrp="1"/>
          </p:cNvSpPr>
          <p:nvPr>
            <p:ph type="title"/>
          </p:nvPr>
        </p:nvSpPr>
        <p:spPr/>
        <p:txBody>
          <a:bodyPr/>
          <a:lstStyle/>
          <a:p>
            <a:pPr eaLnBrk="1" hangingPunct="1"/>
            <a:r>
              <a:rPr lang="cs-CZ" smtClean="0"/>
              <a:t>Anotace:</a:t>
            </a:r>
          </a:p>
        </p:txBody>
      </p:sp>
      <p:sp>
        <p:nvSpPr>
          <p:cNvPr id="3" name="Zástupný symbol pro obsah 2"/>
          <p:cNvSpPr>
            <a:spLocks noGrp="1"/>
          </p:cNvSpPr>
          <p:nvPr>
            <p:ph idx="1"/>
          </p:nvPr>
        </p:nvSpPr>
        <p:spPr/>
        <p:txBody>
          <a:bodyPr rtlCol="0">
            <a:normAutofit fontScale="92500" lnSpcReduction="10000"/>
          </a:bodyPr>
          <a:lstStyle/>
          <a:p>
            <a:pPr eaLnBrk="1" fontAlgn="auto" hangingPunct="1">
              <a:spcAft>
                <a:spcPts val="0"/>
              </a:spcAft>
              <a:buFont typeface="Arial" pitchFamily="34" charset="0"/>
              <a:buChar char="•"/>
              <a:defRPr/>
            </a:pPr>
            <a:r>
              <a:rPr lang="cs-CZ" dirty="0" smtClean="0"/>
              <a:t>Prezentace je součástí vyučovací hodiny, ve které se žáci seznamují s různými místy v německy mluvících zemích. Komentáře jsou v češtině, aby byly srozumitelné i pro začátečníky. Cílem není procvičení konverzace, ale informace o konkrétním místě.</a:t>
            </a:r>
          </a:p>
          <a:p>
            <a:pPr eaLnBrk="1" fontAlgn="auto" hangingPunct="1">
              <a:spcAft>
                <a:spcPts val="0"/>
              </a:spcAft>
              <a:buFont typeface="Arial" pitchFamily="34" charset="0"/>
              <a:buChar char="•"/>
              <a:defRPr/>
            </a:pPr>
            <a:r>
              <a:rPr lang="cs-CZ" dirty="0" smtClean="0"/>
              <a:t>Prezentace může být součástí bloku: </a:t>
            </a:r>
            <a:r>
              <a:rPr lang="cs-CZ" dirty="0" err="1" smtClean="0"/>
              <a:t>Wo</a:t>
            </a:r>
            <a:r>
              <a:rPr lang="cs-CZ" dirty="0" smtClean="0"/>
              <a:t> </a:t>
            </a:r>
            <a:r>
              <a:rPr lang="cs-CZ" dirty="0" err="1" smtClean="0"/>
              <a:t>warst</a:t>
            </a:r>
            <a:r>
              <a:rPr lang="cs-CZ" dirty="0" smtClean="0"/>
              <a:t> </a:t>
            </a:r>
            <a:r>
              <a:rPr lang="cs-CZ" dirty="0" err="1" smtClean="0"/>
              <a:t>du</a:t>
            </a:r>
            <a:r>
              <a:rPr lang="cs-CZ" dirty="0" smtClean="0"/>
              <a:t>? V tomto bloku žáci připravují prezentace z míst, která navštívili. Jako inspiraci je možné použít i tuto prezentaci.</a:t>
            </a:r>
            <a:endParaRPr lang="cs-CZ" dirty="0"/>
          </a:p>
        </p:txBody>
      </p:sp>
    </p:spTree>
  </p:cSld>
  <p:clrMapOvr>
    <a:masterClrMapping/>
  </p:clrMapOvr>
  <p:transition spd="slow">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8578" name="Rectangle 2"/>
          <p:cNvSpPr>
            <a:spLocks noGrp="1" noChangeArrowheads="1"/>
          </p:cNvSpPr>
          <p:nvPr>
            <p:ph type="ctrTitle"/>
          </p:nvPr>
        </p:nvSpPr>
        <p:spPr/>
        <p:txBody>
          <a:bodyPr/>
          <a:lstStyle/>
          <a:p>
            <a:pPr eaLnBrk="1" hangingPunct="1">
              <a:defRPr/>
            </a:pPr>
            <a:r>
              <a:rPr lang="cs-CZ" smtClean="0"/>
              <a:t>Kehlsteinhaus</a:t>
            </a:r>
          </a:p>
        </p:txBody>
      </p:sp>
      <p:sp>
        <p:nvSpPr>
          <p:cNvPr id="408579" name="Rectangle 3"/>
          <p:cNvSpPr>
            <a:spLocks noGrp="1" noChangeArrowheads="1"/>
          </p:cNvSpPr>
          <p:nvPr>
            <p:ph type="subTitle" idx="1"/>
          </p:nvPr>
        </p:nvSpPr>
        <p:spPr/>
        <p:txBody>
          <a:bodyPr/>
          <a:lstStyle/>
          <a:p>
            <a:pPr eaLnBrk="1" hangingPunct="1">
              <a:defRPr/>
            </a:pPr>
            <a:r>
              <a:rPr lang="cs-CZ" smtClean="0"/>
              <a:t>Hitlerovo“orlí hnízdo“.</a:t>
            </a:r>
          </a:p>
          <a:p>
            <a:pPr eaLnBrk="1" hangingPunct="1">
              <a:defRPr/>
            </a:pPr>
            <a:endParaRPr lang="cs-CZ" smtClean="0"/>
          </a:p>
          <a:p>
            <a:pPr eaLnBrk="1" hangingPunct="1">
              <a:defRPr/>
            </a:pPr>
            <a:endParaRPr lang="cs-CZ" smtClean="0"/>
          </a:p>
        </p:txBody>
      </p:sp>
    </p:spTree>
  </p:cSld>
  <p:clrMapOvr>
    <a:masterClrMapping/>
  </p:clrMapOvr>
  <p:transition spd="slow">
    <p:wip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652" name="Rectangle 4"/>
          <p:cNvSpPr>
            <a:spLocks noGrp="1" noChangeArrowheads="1"/>
          </p:cNvSpPr>
          <p:nvPr>
            <p:ph type="ctrTitle"/>
          </p:nvPr>
        </p:nvSpPr>
        <p:spPr/>
        <p:txBody>
          <a:bodyPr/>
          <a:lstStyle/>
          <a:p>
            <a:pPr eaLnBrk="1" hangingPunct="1">
              <a:defRPr/>
            </a:pPr>
            <a:r>
              <a:rPr lang="cs-CZ" smtClean="0"/>
              <a:t>Historie</a:t>
            </a:r>
          </a:p>
        </p:txBody>
      </p:sp>
      <p:sp>
        <p:nvSpPr>
          <p:cNvPr id="411653" name="Rectangle 5"/>
          <p:cNvSpPr>
            <a:spLocks noGrp="1" noChangeArrowheads="1"/>
          </p:cNvSpPr>
          <p:nvPr>
            <p:ph type="subTitle" idx="1"/>
          </p:nvPr>
        </p:nvSpPr>
        <p:spPr/>
        <p:txBody>
          <a:bodyPr/>
          <a:lstStyle/>
          <a:p>
            <a:pPr eaLnBrk="1" hangingPunct="1">
              <a:lnSpc>
                <a:spcPct val="90000"/>
              </a:lnSpc>
              <a:defRPr/>
            </a:pPr>
            <a:r>
              <a:rPr lang="cs-CZ" sz="2400" smtClean="0"/>
              <a:t>Kehlsteinhaus vznikl jako dárek Hitlerovy strany NSDAP k jeho 50.narozeninám. Projekt a realizaci měl na starosti Hitlerův přítel Martin Borman.</a:t>
            </a:r>
          </a:p>
        </p:txBody>
      </p:sp>
    </p:spTree>
  </p:cSld>
  <p:clrMapOvr>
    <a:masterClrMapping/>
  </p:clrMapOvr>
  <p:transition spd="slow">
    <p:wip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7" descr="014_14"/>
          <p:cNvPicPr>
            <a:picLocks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468313" y="228600"/>
            <a:ext cx="9612313" cy="6711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slow">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1892" name="Rectangle 4"/>
          <p:cNvSpPr>
            <a:spLocks noGrp="1" noChangeArrowheads="1"/>
          </p:cNvSpPr>
          <p:nvPr>
            <p:ph type="ctrTitle"/>
          </p:nvPr>
        </p:nvSpPr>
        <p:spPr/>
        <p:txBody>
          <a:bodyPr/>
          <a:lstStyle/>
          <a:p>
            <a:pPr eaLnBrk="1" hangingPunct="1">
              <a:defRPr/>
            </a:pPr>
            <a:r>
              <a:rPr lang="cs-CZ" smtClean="0"/>
              <a:t>Stavba</a:t>
            </a:r>
            <a:br>
              <a:rPr lang="cs-CZ" smtClean="0"/>
            </a:br>
            <a:endParaRPr lang="cs-CZ" smtClean="0"/>
          </a:p>
        </p:txBody>
      </p:sp>
      <p:sp>
        <p:nvSpPr>
          <p:cNvPr id="421893" name="Rectangle 5"/>
          <p:cNvSpPr>
            <a:spLocks noGrp="1" noChangeArrowheads="1"/>
          </p:cNvSpPr>
          <p:nvPr>
            <p:ph type="subTitle" idx="1"/>
          </p:nvPr>
        </p:nvSpPr>
        <p:spPr/>
        <p:txBody>
          <a:bodyPr/>
          <a:lstStyle/>
          <a:p>
            <a:pPr eaLnBrk="1" hangingPunct="1">
              <a:lnSpc>
                <a:spcPct val="90000"/>
              </a:lnSpc>
              <a:defRPr/>
            </a:pPr>
            <a:r>
              <a:rPr lang="cs-CZ" sz="2400" smtClean="0"/>
              <a:t>Borman vyhledal pro výstavbu vrchol hory Kehlstein,která se tyčí nad městečkem Berchtesgaden,kam Hitler často jezdil a zdejší krajinu velmi obdivoval.</a:t>
            </a:r>
          </a:p>
        </p:txBody>
      </p:sp>
    </p:spTree>
  </p:cSld>
  <p:clrMapOvr>
    <a:masterClrMapping/>
  </p:clrMapOvr>
  <p:transition spd="slow">
    <p:wip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3943" name="Rectangle 7"/>
          <p:cNvSpPr>
            <a:spLocks noGrp="1" noChangeArrowheads="1"/>
          </p:cNvSpPr>
          <p:nvPr>
            <p:ph type="title"/>
          </p:nvPr>
        </p:nvSpPr>
        <p:spPr/>
        <p:txBody>
          <a:bodyPr/>
          <a:lstStyle/>
          <a:p>
            <a:pPr eaLnBrk="1" hangingPunct="1">
              <a:defRPr/>
            </a:pPr>
            <a:r>
              <a:rPr lang="cs-CZ" sz="3600" smtClean="0"/>
              <a:t>Dodnes je patrné,že Borman měl při stavbě neomezené finanční možnosti</a:t>
            </a:r>
            <a:r>
              <a:rPr lang="cs-CZ" smtClean="0"/>
              <a:t>.</a:t>
            </a:r>
          </a:p>
        </p:txBody>
      </p:sp>
      <p:pic>
        <p:nvPicPr>
          <p:cNvPr id="21507" name="Picture 10" descr="003_3"/>
          <p:cNvPicPr>
            <a:picLocks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68313" y="2349500"/>
            <a:ext cx="4038600" cy="34559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1508" name="Picture 11" descr="024_24"/>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648200" y="2333625"/>
            <a:ext cx="4038600" cy="35433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slow">
    <p:wip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8036" name="Rectangle 4"/>
          <p:cNvSpPr>
            <a:spLocks noGrp="1" noChangeArrowheads="1"/>
          </p:cNvSpPr>
          <p:nvPr>
            <p:ph type="title"/>
          </p:nvPr>
        </p:nvSpPr>
        <p:spPr/>
        <p:txBody>
          <a:bodyPr/>
          <a:lstStyle/>
          <a:p>
            <a:pPr eaLnBrk="1" hangingPunct="1">
              <a:defRPr/>
            </a:pPr>
            <a:r>
              <a:rPr lang="cs-CZ" sz="3600" smtClean="0"/>
              <a:t>Náklady na výstavbu se odhadují v dnešním přepočtu na 0,5 miliardy EUR.</a:t>
            </a:r>
          </a:p>
        </p:txBody>
      </p:sp>
      <p:pic>
        <p:nvPicPr>
          <p:cNvPr id="22531" name="Picture 6" descr="029_29"/>
          <p:cNvPicPr>
            <a:picLocks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1458913"/>
            <a:ext cx="9144000" cy="53990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slow">
    <p:wip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84" name="Rectangle 4"/>
          <p:cNvSpPr>
            <a:spLocks noGrp="1" noChangeArrowheads="1"/>
          </p:cNvSpPr>
          <p:nvPr>
            <p:ph type="title"/>
          </p:nvPr>
        </p:nvSpPr>
        <p:spPr>
          <a:xfrm>
            <a:off x="395288" y="765175"/>
            <a:ext cx="8229600" cy="1143000"/>
          </a:xfrm>
        </p:spPr>
        <p:txBody>
          <a:bodyPr/>
          <a:lstStyle/>
          <a:p>
            <a:pPr eaLnBrk="1" hangingPunct="1">
              <a:defRPr/>
            </a:pPr>
            <a:r>
              <a:rPr lang="cs-CZ" sz="3200" smtClean="0"/>
              <a:t>Přesto sám Hitler dům navštívil jen </a:t>
            </a:r>
            <a:br>
              <a:rPr lang="cs-CZ" sz="3200" smtClean="0"/>
            </a:br>
            <a:r>
              <a:rPr lang="cs-CZ" sz="3200" smtClean="0"/>
              <a:t> 14 krát.Stal se spíš symbolem nacistické moci.</a:t>
            </a:r>
            <a:br>
              <a:rPr lang="cs-CZ" sz="3200" smtClean="0"/>
            </a:br>
            <a:endParaRPr lang="cs-CZ" sz="3200" smtClean="0"/>
          </a:p>
        </p:txBody>
      </p:sp>
      <p:pic>
        <p:nvPicPr>
          <p:cNvPr id="23555" name="Picture 11" descr="018_18"/>
          <p:cNvPicPr>
            <a:picLocks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57200" y="2333625"/>
            <a:ext cx="4038600" cy="302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3556" name="Picture 12" descr="021_21"/>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648200" y="2333625"/>
            <a:ext cx="4038600" cy="302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slow">
    <p:wip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6774" name="Rectangle 6"/>
          <p:cNvSpPr>
            <a:spLocks noGrp="1" noChangeArrowheads="1"/>
          </p:cNvSpPr>
          <p:nvPr>
            <p:ph type="title"/>
          </p:nvPr>
        </p:nvSpPr>
        <p:spPr>
          <a:xfrm>
            <a:off x="468313" y="908050"/>
            <a:ext cx="8229600" cy="1143000"/>
          </a:xfrm>
        </p:spPr>
        <p:txBody>
          <a:bodyPr/>
          <a:lstStyle/>
          <a:p>
            <a:pPr eaLnBrk="1" hangingPunct="1">
              <a:defRPr/>
            </a:pPr>
            <a:r>
              <a:rPr lang="cs-CZ" sz="3600" smtClean="0"/>
              <a:t>Naštěstí zůstal dům ušetřen bombardování.Spojenecká vojska se kvůli velkému množstí sněhu nemohla k domu dostat.</a:t>
            </a:r>
            <a:br>
              <a:rPr lang="cs-CZ" sz="3600" smtClean="0"/>
            </a:br>
            <a:endParaRPr lang="cs-CZ" sz="3600" smtClean="0"/>
          </a:p>
        </p:txBody>
      </p:sp>
      <p:sp>
        <p:nvSpPr>
          <p:cNvPr id="24579" name="Zástupný symbol pro obsah 1"/>
          <p:cNvSpPr>
            <a:spLocks noGrp="1"/>
          </p:cNvSpPr>
          <p:nvPr>
            <p:ph idx="1"/>
          </p:nvPr>
        </p:nvSpPr>
        <p:spPr/>
        <p:txBody>
          <a:bodyPr/>
          <a:lstStyle/>
          <a:p>
            <a:pPr eaLnBrk="1" hangingPunct="1"/>
            <a:endParaRPr lang="cs-CZ" smtClean="0"/>
          </a:p>
        </p:txBody>
      </p:sp>
    </p:spTree>
  </p:cSld>
  <p:clrMapOvr>
    <a:masterClrMapping/>
  </p:clrMapOvr>
  <p:transition spd="slow">
    <p:wip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3156" name="Rectangle 4"/>
          <p:cNvSpPr>
            <a:spLocks noGrp="1" noChangeArrowheads="1"/>
          </p:cNvSpPr>
          <p:nvPr>
            <p:ph type="title"/>
          </p:nvPr>
        </p:nvSpPr>
        <p:spPr/>
        <p:txBody>
          <a:bodyPr/>
          <a:lstStyle/>
          <a:p>
            <a:pPr eaLnBrk="1" hangingPunct="1">
              <a:defRPr/>
            </a:pPr>
            <a:r>
              <a:rPr lang="cs-CZ" smtClean="0"/>
              <a:t>D</a:t>
            </a:r>
            <a:r>
              <a:rPr lang="cs-CZ" sz="3200" smtClean="0"/>
              <a:t>ům se nachází v nadm.výšce 1834m.Je dostupný po příkré silnici ve skále dlouhé 6,3km a dále chodbou a výtahem 124m.</a:t>
            </a:r>
            <a:endParaRPr lang="cs-CZ" smtClean="0"/>
          </a:p>
        </p:txBody>
      </p:sp>
      <p:pic>
        <p:nvPicPr>
          <p:cNvPr id="25603" name="Picture 7" descr="032_32"/>
          <p:cNvPicPr>
            <a:picLocks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790575" y="1600200"/>
            <a:ext cx="3371850" cy="4495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5604" name="Picture 10" descr="028_28"/>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648200" y="2333625"/>
            <a:ext cx="4038600" cy="302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slow">
    <p:wip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6226" name="Rectangle 2"/>
          <p:cNvSpPr>
            <a:spLocks noGrp="1" noChangeArrowheads="1"/>
          </p:cNvSpPr>
          <p:nvPr>
            <p:ph type="title"/>
          </p:nvPr>
        </p:nvSpPr>
        <p:spPr/>
        <p:txBody>
          <a:bodyPr/>
          <a:lstStyle/>
          <a:p>
            <a:pPr eaLnBrk="1" hangingPunct="1">
              <a:defRPr/>
            </a:pPr>
            <a:r>
              <a:rPr lang="cs-CZ" smtClean="0"/>
              <a:t>Současnost</a:t>
            </a:r>
          </a:p>
        </p:txBody>
      </p:sp>
      <p:sp>
        <p:nvSpPr>
          <p:cNvPr id="26627" name="Rectangle 3"/>
          <p:cNvSpPr>
            <a:spLocks noGrp="1" noChangeArrowheads="1"/>
          </p:cNvSpPr>
          <p:nvPr>
            <p:ph type="body" idx="4294967295"/>
          </p:nvPr>
        </p:nvSpPr>
        <p:spPr>
          <a:xfrm>
            <a:off x="0" y="1600200"/>
            <a:ext cx="8229600" cy="4495800"/>
          </a:xfrm>
        </p:spPr>
        <p:txBody>
          <a:bodyPr/>
          <a:lstStyle/>
          <a:p>
            <a:pPr eaLnBrk="1" hangingPunct="1"/>
            <a:r>
              <a:rPr lang="cs-CZ" smtClean="0"/>
              <a:t>V 60 letech byl dům otevřen pro veřejnost.Speciální autobusy dopravují turisty ke vchodu do tunelu.Pozlacený výtah pak dále až na vrchol hory.V prostorách domu je restaurace.Na místě původního Hitlerova domu na úpatí hory se nachází hotel Hilton.</a:t>
            </a:r>
          </a:p>
        </p:txBody>
      </p:sp>
    </p:spTree>
  </p:cSld>
  <p:clrMapOvr>
    <a:masterClrMapping/>
  </p:clrMapOvr>
  <p:transition spd="slow">
    <p:wip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277" name="Rectangle 5"/>
          <p:cNvSpPr>
            <a:spLocks noGrp="1" noChangeArrowheads="1"/>
          </p:cNvSpPr>
          <p:nvPr>
            <p:ph type="title"/>
          </p:nvPr>
        </p:nvSpPr>
        <p:spPr/>
        <p:txBody>
          <a:bodyPr/>
          <a:lstStyle/>
          <a:p>
            <a:pPr eaLnBrk="1" hangingPunct="1">
              <a:defRPr/>
            </a:pPr>
            <a:r>
              <a:rPr lang="cs-CZ" sz="3600" smtClean="0"/>
              <a:t>V chodbě je instalována výstava  s fotodokumentací  o výstavbě.</a:t>
            </a:r>
          </a:p>
        </p:txBody>
      </p:sp>
      <p:pic>
        <p:nvPicPr>
          <p:cNvPr id="27651" name="Picture 9" descr="015_15"/>
          <p:cNvPicPr>
            <a:picLocks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648200" y="2333625"/>
            <a:ext cx="4038600" cy="302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7652" name="Picture 17" descr="017_17"/>
          <p:cNvPicPr>
            <a:picLocks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457200" y="2333625"/>
            <a:ext cx="4038600" cy="302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slow">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0868" name="Rectangle 4"/>
          <p:cNvSpPr>
            <a:spLocks noGrp="1" noChangeArrowheads="1"/>
          </p:cNvSpPr>
          <p:nvPr>
            <p:ph type="title"/>
          </p:nvPr>
        </p:nvSpPr>
        <p:spPr/>
        <p:txBody>
          <a:bodyPr/>
          <a:lstStyle/>
          <a:p>
            <a:pPr eaLnBrk="1" hangingPunct="1">
              <a:defRPr/>
            </a:pPr>
            <a:r>
              <a:rPr lang="cs-CZ" smtClean="0"/>
              <a:t>Výhled do krajiny</a:t>
            </a:r>
          </a:p>
        </p:txBody>
      </p:sp>
      <p:pic>
        <p:nvPicPr>
          <p:cNvPr id="28675" name="Picture 10" descr="007_7"/>
          <p:cNvPicPr>
            <a:picLocks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1600200"/>
            <a:ext cx="9144000" cy="56769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slow">
    <p:wip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hangingPunct="1">
              <a:defRPr/>
            </a:pPr>
            <a:r>
              <a:rPr lang="cs-CZ" dirty="0" smtClean="0"/>
              <a:t>Více informací</a:t>
            </a:r>
          </a:p>
        </p:txBody>
      </p:sp>
      <p:sp>
        <p:nvSpPr>
          <p:cNvPr id="29699" name="Zástupný symbol pro obsah 2"/>
          <p:cNvSpPr>
            <a:spLocks noGrp="1"/>
          </p:cNvSpPr>
          <p:nvPr>
            <p:ph idx="1"/>
          </p:nvPr>
        </p:nvSpPr>
        <p:spPr/>
        <p:txBody>
          <a:bodyPr/>
          <a:lstStyle/>
          <a:p>
            <a:pPr eaLnBrk="1" hangingPunct="1"/>
            <a:r>
              <a:rPr lang="cs-CZ" smtClean="0">
                <a:hlinkClick r:id="rId2"/>
              </a:rPr>
              <a:t>http://www.eagles-nest.de/de/galerie/galerien/Der_Kehlstein_im_Wechsel_der_Jahreszeiten/index.php?navid=11</a:t>
            </a:r>
            <a:endParaRPr lang="cs-CZ" smtClean="0"/>
          </a:p>
          <a:p>
            <a:pPr eaLnBrk="1" hangingPunct="1"/>
            <a:endParaRPr lang="cs-CZ" smtClean="0"/>
          </a:p>
        </p:txBody>
      </p:sp>
    </p:spTree>
  </p:cSld>
  <p:clrMapOvr>
    <a:masterClrMapping/>
  </p:clrMapOvr>
  <p:transition spd="slow">
    <p:wip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Zástupný symbol pro obsah 1"/>
          <p:cNvSpPr>
            <a:spLocks noGrp="1"/>
          </p:cNvSpPr>
          <p:nvPr>
            <p:ph/>
          </p:nvPr>
        </p:nvSpPr>
        <p:spPr/>
        <p:txBody>
          <a:bodyPr/>
          <a:lstStyle/>
          <a:p>
            <a:pPr eaLnBrk="1" hangingPunct="1"/>
            <a:r>
              <a:rPr lang="cs-CZ" smtClean="0"/>
              <a:t>Citace:</a:t>
            </a:r>
          </a:p>
          <a:p>
            <a:pPr eaLnBrk="1" hangingPunct="1"/>
            <a:r>
              <a:rPr lang="it-IT" smtClean="0"/>
              <a:t>[online]. [cit. 2012-01-29]. Dostupné z: http://cs.wikipedia.org/wiki/Orl%C3%AD_hn%C3%ADzdo </a:t>
            </a:r>
            <a:endParaRPr lang="cs-CZ" smtClean="0"/>
          </a:p>
          <a:p>
            <a:pPr eaLnBrk="1" hangingPunct="1"/>
            <a:r>
              <a:rPr lang="cs-CZ" smtClean="0"/>
              <a:t>Foto: archiv autora</a:t>
            </a:r>
          </a:p>
        </p:txBody>
      </p:sp>
    </p:spTree>
  </p:cSld>
  <p:clrMapOvr>
    <a:masterClrMapping/>
  </p:clrMapOvr>
  <p:transition spd="slow">
    <p:wipe/>
  </p:transition>
  <p:timing>
    <p:tnLst>
      <p:par>
        <p:cTn id="1" dur="indefinite" restart="never" nodeType="tmRoot"/>
      </p:par>
    </p:tnLst>
  </p:timing>
</p:sld>
</file>

<file path=ppt/theme/theme1.xml><?xml version="1.0" encoding="utf-8"?>
<a:theme xmlns:a="http://schemas.openxmlformats.org/drawingml/2006/main" name="Vrcholky hor">
  <a:themeElements>
    <a:clrScheme name="Vrcholky hor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fontScheme name="Vrcholky hor">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rcholky hor 1">
        <a:dk1>
          <a:srgbClr val="4C3A1C"/>
        </a:dk1>
        <a:lt1>
          <a:srgbClr val="FFFFFF"/>
        </a:lt1>
        <a:dk2>
          <a:srgbClr val="993300"/>
        </a:dk2>
        <a:lt2>
          <a:srgbClr val="CCAA00"/>
        </a:lt2>
        <a:accent1>
          <a:srgbClr val="FF3300"/>
        </a:accent1>
        <a:accent2>
          <a:srgbClr val="9E6600"/>
        </a:accent2>
        <a:accent3>
          <a:srgbClr val="CAADAA"/>
        </a:accent3>
        <a:accent4>
          <a:srgbClr val="DADADA"/>
        </a:accent4>
        <a:accent5>
          <a:srgbClr val="FFADAA"/>
        </a:accent5>
        <a:accent6>
          <a:srgbClr val="8F5C00"/>
        </a:accent6>
        <a:hlink>
          <a:srgbClr val="FFCC00"/>
        </a:hlink>
        <a:folHlink>
          <a:srgbClr val="F7DC97"/>
        </a:folHlink>
      </a:clrScheme>
      <a:clrMap bg1="dk2" tx1="lt1" bg2="dk1" tx2="lt2" accent1="accent1" accent2="accent2" accent3="accent3" accent4="accent4" accent5="accent5" accent6="accent6" hlink="hlink" folHlink="folHlink"/>
    </a:extraClrScheme>
    <a:extraClrScheme>
      <a:clrScheme name="Vrcholky hor 2">
        <a:dk1>
          <a:srgbClr val="3D0058"/>
        </a:dk1>
        <a:lt1>
          <a:srgbClr val="FFFFFF"/>
        </a:lt1>
        <a:dk2>
          <a:srgbClr val="9188B0"/>
        </a:dk2>
        <a:lt2>
          <a:srgbClr val="DDE0DC"/>
        </a:lt2>
        <a:accent1>
          <a:srgbClr val="FFCC00"/>
        </a:accent1>
        <a:accent2>
          <a:srgbClr val="4C3D78"/>
        </a:accent2>
        <a:accent3>
          <a:srgbClr val="C7C3D4"/>
        </a:accent3>
        <a:accent4>
          <a:srgbClr val="DADADA"/>
        </a:accent4>
        <a:accent5>
          <a:srgbClr val="FFE2AA"/>
        </a:accent5>
        <a:accent6>
          <a:srgbClr val="44366C"/>
        </a:accent6>
        <a:hlink>
          <a:srgbClr val="743D78"/>
        </a:hlink>
        <a:folHlink>
          <a:srgbClr val="CC9900"/>
        </a:folHlink>
      </a:clrScheme>
      <a:clrMap bg1="dk2" tx1="lt1" bg2="dk1" tx2="lt2" accent1="accent1" accent2="accent2" accent3="accent3" accent4="accent4" accent5="accent5" accent6="accent6" hlink="hlink" folHlink="folHlink"/>
    </a:extraClrScheme>
    <a:extraClrScheme>
      <a:clrScheme name="Vrcholky hor 3">
        <a:dk1>
          <a:srgbClr val="10104C"/>
        </a:dk1>
        <a:lt1>
          <a:srgbClr val="FFFFFF"/>
        </a:lt1>
        <a:dk2>
          <a:srgbClr val="003366"/>
        </a:dk2>
        <a:lt2>
          <a:srgbClr val="C6CCD4"/>
        </a:lt2>
        <a:accent1>
          <a:srgbClr val="33CCFF"/>
        </a:accent1>
        <a:accent2>
          <a:srgbClr val="5B5B8D"/>
        </a:accent2>
        <a:accent3>
          <a:srgbClr val="AAADB8"/>
        </a:accent3>
        <a:accent4>
          <a:srgbClr val="DADADA"/>
        </a:accent4>
        <a:accent5>
          <a:srgbClr val="ADE2FF"/>
        </a:accent5>
        <a:accent6>
          <a:srgbClr val="52527F"/>
        </a:accent6>
        <a:hlink>
          <a:srgbClr val="4529AB"/>
        </a:hlink>
        <a:folHlink>
          <a:srgbClr val="00CC99"/>
        </a:folHlink>
      </a:clrScheme>
      <a:clrMap bg1="dk2" tx1="lt1" bg2="dk1" tx2="lt2" accent1="accent1" accent2="accent2" accent3="accent3" accent4="accent4" accent5="accent5" accent6="accent6" hlink="hlink" folHlink="folHlink"/>
    </a:extraClrScheme>
    <a:extraClrScheme>
      <a:clrScheme name="Vrcholky hor 4">
        <a:dk1>
          <a:srgbClr val="B0C8CA"/>
        </a:dk1>
        <a:lt1>
          <a:srgbClr val="FFFFFF"/>
        </a:lt1>
        <a:dk2>
          <a:srgbClr val="000099"/>
        </a:dk2>
        <a:lt2>
          <a:srgbClr val="FFFFFF"/>
        </a:lt2>
        <a:accent1>
          <a:srgbClr val="89C4FF"/>
        </a:accent1>
        <a:accent2>
          <a:srgbClr val="00008C"/>
        </a:accent2>
        <a:accent3>
          <a:srgbClr val="AAAACA"/>
        </a:accent3>
        <a:accent4>
          <a:srgbClr val="DADADA"/>
        </a:accent4>
        <a:accent5>
          <a:srgbClr val="C4DEFF"/>
        </a:accent5>
        <a:accent6>
          <a:srgbClr val="00007E"/>
        </a:accent6>
        <a:hlink>
          <a:srgbClr val="6666FF"/>
        </a:hlink>
        <a:folHlink>
          <a:srgbClr val="C0C0C0"/>
        </a:folHlink>
      </a:clrScheme>
      <a:clrMap bg1="dk2" tx1="lt1" bg2="dk1" tx2="lt2" accent1="accent1" accent2="accent2" accent3="accent3" accent4="accent4" accent5="accent5" accent6="accent6" hlink="hlink" folHlink="folHlink"/>
    </a:extraClrScheme>
    <a:extraClrScheme>
      <a:clrScheme name="Vrcholky hor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clrMap bg1="dk2" tx1="lt1" bg2="dk1" tx2="lt2" accent1="accent1" accent2="accent2" accent3="accent3" accent4="accent4" accent5="accent5" accent6="accent6" hlink="hlink" folHlink="folHlink"/>
    </a:extraClrScheme>
    <a:extraClrScheme>
      <a:clrScheme name="Vrcholky hor 6">
        <a:dk1>
          <a:srgbClr val="809296"/>
        </a:dk1>
        <a:lt1>
          <a:srgbClr val="FFFFFF"/>
        </a:lt1>
        <a:dk2>
          <a:srgbClr val="6699FF"/>
        </a:dk2>
        <a:lt2>
          <a:srgbClr val="B3EDFF"/>
        </a:lt2>
        <a:accent1>
          <a:srgbClr val="FF9933"/>
        </a:accent1>
        <a:accent2>
          <a:srgbClr val="FFAA99"/>
        </a:accent2>
        <a:accent3>
          <a:srgbClr val="B8CAFF"/>
        </a:accent3>
        <a:accent4>
          <a:srgbClr val="DADADA"/>
        </a:accent4>
        <a:accent5>
          <a:srgbClr val="FFCAAD"/>
        </a:accent5>
        <a:accent6>
          <a:srgbClr val="E79A8A"/>
        </a:accent6>
        <a:hlink>
          <a:srgbClr val="FFCFAB"/>
        </a:hlink>
        <a:folHlink>
          <a:srgbClr val="CC9900"/>
        </a:folHlink>
      </a:clrScheme>
      <a:clrMap bg1="dk2" tx1="lt1" bg2="dk1" tx2="lt2" accent1="accent1" accent2="accent2" accent3="accent3" accent4="accent4" accent5="accent5" accent6="accent6" hlink="hlink" folHlink="folHlink"/>
    </a:extraClrScheme>
    <a:extraClrScheme>
      <a:clrScheme name="Vrcholky hor 7">
        <a:dk1>
          <a:srgbClr val="006666"/>
        </a:dk1>
        <a:lt1>
          <a:srgbClr val="FFFFFF"/>
        </a:lt1>
        <a:dk2>
          <a:srgbClr val="85D1E3"/>
        </a:dk2>
        <a:lt2>
          <a:srgbClr val="CCFFFF"/>
        </a:lt2>
        <a:accent1>
          <a:srgbClr val="FFCC00"/>
        </a:accent1>
        <a:accent2>
          <a:srgbClr val="00CC99"/>
        </a:accent2>
        <a:accent3>
          <a:srgbClr val="C2E5EF"/>
        </a:accent3>
        <a:accent4>
          <a:srgbClr val="DADADA"/>
        </a:accent4>
        <a:accent5>
          <a:srgbClr val="FFE2AA"/>
        </a:accent5>
        <a:accent6>
          <a:srgbClr val="00B98A"/>
        </a:accent6>
        <a:hlink>
          <a:srgbClr val="0099FF"/>
        </a:hlink>
        <a:folHlink>
          <a:srgbClr val="6600CC"/>
        </a:folHlink>
      </a:clrScheme>
      <a:clrMap bg1="dk2" tx1="lt1" bg2="dk1" tx2="lt2" accent1="accent1" accent2="accent2" accent3="accent3" accent4="accent4" accent5="accent5" accent6="accent6" hlink="hlink" folHlink="folHlink"/>
    </a:extraClrScheme>
    <a:extraClrScheme>
      <a:clrScheme name="Vrcholky hor 8">
        <a:dk1>
          <a:srgbClr val="404B3D"/>
        </a:dk1>
        <a:lt1>
          <a:srgbClr val="FFFFFF"/>
        </a:lt1>
        <a:dk2>
          <a:srgbClr val="A7A491"/>
        </a:dk2>
        <a:lt2>
          <a:srgbClr val="CCD0CA"/>
        </a:lt2>
        <a:accent1>
          <a:srgbClr val="33CCCC"/>
        </a:accent1>
        <a:accent2>
          <a:srgbClr val="004E4C"/>
        </a:accent2>
        <a:accent3>
          <a:srgbClr val="D0CFC7"/>
        </a:accent3>
        <a:accent4>
          <a:srgbClr val="DADADA"/>
        </a:accent4>
        <a:accent5>
          <a:srgbClr val="ADE2E2"/>
        </a:accent5>
        <a:accent6>
          <a:srgbClr val="004644"/>
        </a:accent6>
        <a:hlink>
          <a:srgbClr val="477781"/>
        </a:hlink>
        <a:folHlink>
          <a:srgbClr val="85CC74"/>
        </a:folHlink>
      </a:clrScheme>
      <a:clrMap bg1="dk2" tx1="lt1" bg2="dk1" tx2="lt2" accent1="accent1" accent2="accent2" accent3="accent3" accent4="accent4" accent5="accent5" accent6="accent6" hlink="hlink" folHlink="folHlink"/>
    </a:extraClrScheme>
    <a:extraClrScheme>
      <a:clrScheme name="Vrcholky hor 9">
        <a:dk1>
          <a:srgbClr val="000000"/>
        </a:dk1>
        <a:lt1>
          <a:srgbClr val="FFFFFF"/>
        </a:lt1>
        <a:dk2>
          <a:srgbClr val="FFFFAF"/>
        </a:dk2>
        <a:lt2>
          <a:srgbClr val="676597"/>
        </a:lt2>
        <a:accent1>
          <a:srgbClr val="66CCFF"/>
        </a:accent1>
        <a:accent2>
          <a:srgbClr val="CCECFF"/>
        </a:accent2>
        <a:accent3>
          <a:srgbClr val="FFFFFF"/>
        </a:accent3>
        <a:accent4>
          <a:srgbClr val="000000"/>
        </a:accent4>
        <a:accent5>
          <a:srgbClr val="B8E2FF"/>
        </a:accent5>
        <a:accent6>
          <a:srgbClr val="B9D6E7"/>
        </a:accent6>
        <a:hlink>
          <a:srgbClr val="6600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Mountain Top</Template>
  <TotalTime>111</TotalTime>
  <Words>291</Words>
  <Application>Microsoft Office PowerPoint</Application>
  <PresentationFormat>Předvádění na obrazovce (4:3)</PresentationFormat>
  <Paragraphs>30</Paragraphs>
  <Slides>16</Slides>
  <Notes>1</Notes>
  <HiddenSlides>1</HiddenSlides>
  <MMClips>0</MMClips>
  <ScaleCrop>false</ScaleCrop>
  <HeadingPairs>
    <vt:vector size="6" baseType="variant">
      <vt:variant>
        <vt:lpstr>Použitá písma</vt:lpstr>
      </vt:variant>
      <vt:variant>
        <vt:i4>2</vt:i4>
      </vt:variant>
      <vt:variant>
        <vt:lpstr>Motiv</vt:lpstr>
      </vt:variant>
      <vt:variant>
        <vt:i4>2</vt:i4>
      </vt:variant>
      <vt:variant>
        <vt:lpstr>Nadpisy snímků</vt:lpstr>
      </vt:variant>
      <vt:variant>
        <vt:i4>16</vt:i4>
      </vt:variant>
    </vt:vector>
  </HeadingPairs>
  <TitlesOfParts>
    <vt:vector size="20" baseType="lpstr">
      <vt:lpstr>Arial</vt:lpstr>
      <vt:lpstr>Calibri</vt:lpstr>
      <vt:lpstr>Vrcholky hor</vt:lpstr>
      <vt:lpstr>Motiv systému Office</vt:lpstr>
      <vt:lpstr>Prezentace aplikace PowerPoint</vt:lpstr>
      <vt:lpstr>Anotace:</vt:lpstr>
      <vt:lpstr>Kehlsteinhaus</vt:lpstr>
      <vt:lpstr>Historie</vt:lpstr>
      <vt:lpstr>Prezentace aplikace PowerPoint</vt:lpstr>
      <vt:lpstr>Stavba </vt:lpstr>
      <vt:lpstr>Dodnes je patrné,že Borman měl při stavbě neomezené finanční možnosti.</vt:lpstr>
      <vt:lpstr>Náklady na výstavbu se odhadují v dnešním přepočtu na 0,5 miliardy EUR.</vt:lpstr>
      <vt:lpstr>Přesto sám Hitler dům navštívil jen   14 krát.Stal se spíš symbolem nacistické moci. </vt:lpstr>
      <vt:lpstr>Naštěstí zůstal dům ušetřen bombardování.Spojenecká vojska se kvůli velkému množstí sněhu nemohla k domu dostat. </vt:lpstr>
      <vt:lpstr>Dům se nachází v nadm.výšce 1834m.Je dostupný po příkré silnici ve skále dlouhé 6,3km a dále chodbou a výtahem 124m.</vt:lpstr>
      <vt:lpstr>Současnost</vt:lpstr>
      <vt:lpstr>V chodbě je instalována výstava  s fotodokumentací  o výstavbě.</vt:lpstr>
      <vt:lpstr>Výhled do krajiny</vt:lpstr>
      <vt:lpstr>Více informací</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Kehlsteinhaus</dc:title>
  <dc:creator>SKOLA</dc:creator>
  <cp:lastModifiedBy>ivana</cp:lastModifiedBy>
  <cp:revision>6</cp:revision>
  <cp:lastPrinted>1601-01-01T00:00:00Z</cp:lastPrinted>
  <dcterms:created xsi:type="dcterms:W3CDTF">2007-06-17T06:12:23Z</dcterms:created>
  <dcterms:modified xsi:type="dcterms:W3CDTF">2012-06-24T18:28:03Z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8</vt:i4>
  </property>
</Properties>
</file>