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0" r:id="rId3"/>
    <p:sldId id="258" r:id="rId4"/>
    <p:sldId id="261" r:id="rId5"/>
    <p:sldId id="262" r:id="rId6"/>
    <p:sldId id="259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29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</a:t>
          </a:r>
          <a:r>
            <a:rPr lang="cs-CZ" sz="2000" smtClean="0"/>
            <a:t>..</a:t>
          </a:r>
          <a:r>
            <a:rPr lang="cs-CZ" sz="2000" smtClean="0"/>
            <a:t>8.2P 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Násobilka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.ČÍSLO PROJEKTU: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</a:t>
          </a:r>
          <a:r>
            <a:rPr lang="cs-CZ" sz="2000" kern="1200" smtClean="0"/>
            <a:t>..</a:t>
          </a:r>
          <a:r>
            <a:rPr lang="cs-CZ" sz="2000" kern="1200" smtClean="0"/>
            <a:t>8.2P 01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Násobilka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.ČÍSLO PROJEKTU: 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135114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211960" y="2541816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Pracovní list pro žáky slouží k upevnění učiva násobilky.</a:t>
            </a:r>
          </a:p>
          <a:p>
            <a:pPr marL="0" indent="0">
              <a:buNone/>
            </a:pPr>
            <a:r>
              <a:rPr lang="cs-CZ" dirty="0" smtClean="0"/>
              <a:t>Žáci pracují s kartami, které jsou součástí tohoto souboru.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95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1. Doplň</a:t>
            </a:r>
            <a:r>
              <a:rPr lang="cs-CZ" dirty="0"/>
              <a:t>     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          8  .   __  =  64         56  :  __  =  8          __  .  8  =  24 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          6  .   __  =  36         21  :  __  =  7          __  .  7  =  42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          3  .   __  =  12         72  :  __  =  9          __  .  9  =  18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          9  .   __  =  45         </a:t>
            </a:r>
            <a:r>
              <a:rPr lang="cs-CZ" dirty="0" smtClean="0"/>
              <a:t>35  </a:t>
            </a:r>
            <a:r>
              <a:rPr lang="cs-CZ" dirty="0"/>
              <a:t>:  __  =  5          __  .  3  =  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1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Karty rozstříhej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2501717"/>
              </p:ext>
            </p:extLst>
          </p:nvPr>
        </p:nvGraphicFramePr>
        <p:xfrm>
          <a:off x="539552" y="1196752"/>
          <a:ext cx="8229600" cy="3715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1800200">
                <a:tc>
                  <a:txBody>
                    <a:bodyPr/>
                    <a:lstStyle/>
                    <a:p>
                      <a:r>
                        <a:rPr lang="cs-CZ" sz="800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60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915616"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6000" b="1" dirty="0" smtClean="0"/>
                        <a:t>6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6000" b="1" dirty="0" smtClean="0"/>
                        <a:t>7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</a:t>
                      </a:r>
                      <a:r>
                        <a:rPr lang="cs-CZ" sz="6000" dirty="0" smtClean="0"/>
                        <a:t> </a:t>
                      </a:r>
                      <a:r>
                        <a:rPr lang="cs-CZ" sz="6000" b="1" dirty="0" smtClean="0"/>
                        <a:t>8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6000" b="1" dirty="0" smtClean="0"/>
                        <a:t>9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b="1" dirty="0" smtClean="0"/>
                        <a:t> </a:t>
                      </a:r>
                      <a:r>
                        <a:rPr lang="cs-CZ" sz="6000" b="1" dirty="0" smtClean="0"/>
                        <a:t>10</a:t>
                      </a:r>
                      <a:endParaRPr lang="cs-CZ" sz="6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58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Karty rozstříhej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2145786"/>
              </p:ext>
            </p:extLst>
          </p:nvPr>
        </p:nvGraphicFramePr>
        <p:xfrm>
          <a:off x="457200" y="1196752"/>
          <a:ext cx="8229600" cy="3528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1800200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r>
                        <a:rPr lang="cs-CZ" sz="4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19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264942"/>
              </p:ext>
            </p:extLst>
          </p:nvPr>
        </p:nvGraphicFramePr>
        <p:xfrm>
          <a:off x="457200" y="1196752"/>
          <a:ext cx="8229600" cy="3528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1728192">
                <a:tc>
                  <a:txBody>
                    <a:bodyPr/>
                    <a:lstStyle/>
                    <a:p>
                      <a:r>
                        <a:rPr lang="cs-CZ" sz="8000" dirty="0" smtClean="0">
                          <a:solidFill>
                            <a:schemeClr val="tx1"/>
                          </a:solidFill>
                        </a:rPr>
                        <a:t>  1</a:t>
                      </a:r>
                      <a:endParaRPr lang="cs-CZ" sz="8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8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8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8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8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80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8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80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8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800200"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8000" b="1" dirty="0" smtClean="0"/>
                        <a:t>6</a:t>
                      </a:r>
                      <a:endParaRPr lang="cs-CZ" sz="8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8000" b="1" dirty="0" smtClean="0"/>
                        <a:t>7</a:t>
                      </a:r>
                      <a:endParaRPr lang="cs-CZ" sz="8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8000" b="1" dirty="0" smtClean="0"/>
                        <a:t>8</a:t>
                      </a:r>
                      <a:endParaRPr lang="cs-CZ" sz="8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dirty="0" smtClean="0"/>
                        <a:t>  </a:t>
                      </a:r>
                      <a:r>
                        <a:rPr lang="cs-CZ" sz="8000" b="1" dirty="0" smtClean="0"/>
                        <a:t>9</a:t>
                      </a:r>
                      <a:endParaRPr lang="cs-CZ" sz="8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0" b="1" dirty="0" smtClean="0"/>
                        <a:t> 10</a:t>
                      </a:r>
                      <a:endParaRPr lang="cs-CZ" sz="8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2478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/>
              <a:t>8  .  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  </a:t>
            </a:r>
            <a:r>
              <a:rPr lang="cs-CZ" dirty="0"/>
              <a:t>=  64      </a:t>
            </a:r>
            <a:r>
              <a:rPr lang="cs-CZ" dirty="0" smtClean="0"/>
              <a:t>   </a:t>
            </a:r>
            <a:r>
              <a:rPr lang="cs-CZ" dirty="0"/>
              <a:t>56  : 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  </a:t>
            </a:r>
            <a:r>
              <a:rPr lang="cs-CZ" dirty="0"/>
              <a:t>=  8          </a:t>
            </a:r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 smtClean="0"/>
              <a:t>  </a:t>
            </a:r>
            <a:r>
              <a:rPr lang="cs-CZ" dirty="0"/>
              <a:t>.  8  =  24 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 6  </a:t>
            </a:r>
            <a:r>
              <a:rPr lang="cs-CZ" dirty="0"/>
              <a:t>.  </a:t>
            </a:r>
            <a:r>
              <a:rPr lang="cs-CZ" dirty="0">
                <a:solidFill>
                  <a:srgbClr val="FF0000"/>
                </a:solidFill>
              </a:rPr>
              <a:t> 6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/>
              <a:t>=  36     </a:t>
            </a:r>
            <a:r>
              <a:rPr lang="cs-CZ" dirty="0" smtClean="0"/>
              <a:t>     </a:t>
            </a:r>
            <a:r>
              <a:rPr lang="cs-CZ" dirty="0"/>
              <a:t>21  : 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 </a:t>
            </a:r>
            <a:r>
              <a:rPr lang="cs-CZ" dirty="0"/>
              <a:t>=  7         </a:t>
            </a:r>
            <a:r>
              <a:rPr lang="cs-CZ" dirty="0">
                <a:solidFill>
                  <a:srgbClr val="FF0000"/>
                </a:solidFill>
              </a:rPr>
              <a:t> 6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/>
              <a:t>.  7  =  42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dirty="0" smtClean="0"/>
              <a:t>   </a:t>
            </a:r>
            <a:r>
              <a:rPr lang="cs-CZ" dirty="0"/>
              <a:t>3  .  </a:t>
            </a:r>
            <a:r>
              <a:rPr lang="cs-CZ" dirty="0">
                <a:solidFill>
                  <a:srgbClr val="FF0000"/>
                </a:solidFill>
              </a:rPr>
              <a:t> 4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/>
              <a:t>=  12      </a:t>
            </a:r>
            <a:r>
              <a:rPr lang="cs-CZ" dirty="0" smtClean="0"/>
              <a:t>   72  </a:t>
            </a:r>
            <a:r>
              <a:rPr lang="cs-CZ" dirty="0"/>
              <a:t>:  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  </a:t>
            </a:r>
            <a:r>
              <a:rPr lang="cs-CZ" dirty="0"/>
              <a:t>=  9         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</a:t>
            </a:r>
            <a:r>
              <a:rPr lang="cs-CZ" dirty="0"/>
              <a:t>.  9  =  18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  </a:t>
            </a:r>
            <a:r>
              <a:rPr lang="cs-CZ" dirty="0"/>
              <a:t>9  .   </a:t>
            </a:r>
            <a:r>
              <a:rPr lang="cs-CZ" dirty="0">
                <a:solidFill>
                  <a:srgbClr val="FF0000"/>
                </a:solidFill>
              </a:rPr>
              <a:t>5</a:t>
            </a:r>
            <a:r>
              <a:rPr lang="cs-CZ" dirty="0" smtClean="0"/>
              <a:t>  </a:t>
            </a:r>
            <a:r>
              <a:rPr lang="cs-CZ" dirty="0"/>
              <a:t>=  45     </a:t>
            </a:r>
            <a:r>
              <a:rPr lang="cs-CZ" dirty="0" smtClean="0"/>
              <a:t>    35  </a:t>
            </a:r>
            <a:r>
              <a:rPr lang="cs-CZ" dirty="0"/>
              <a:t>: 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 </a:t>
            </a:r>
            <a:r>
              <a:rPr lang="cs-CZ" dirty="0"/>
              <a:t>=  5         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</a:t>
            </a:r>
            <a:r>
              <a:rPr lang="cs-CZ" dirty="0"/>
              <a:t>.  3  =  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601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100</Words>
  <Application>Microsoft Office PowerPoint</Application>
  <PresentationFormat>Předvádění na obrazovce (4:3)</PresentationFormat>
  <Paragraphs>52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1. Doplň       </vt:lpstr>
      <vt:lpstr>Karty rozstříhej</vt:lpstr>
      <vt:lpstr>Karty rozstříhej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Postupova Alena</cp:lastModifiedBy>
  <cp:revision>15</cp:revision>
  <cp:lastPrinted>2011-11-07T13:07:31Z</cp:lastPrinted>
  <dcterms:created xsi:type="dcterms:W3CDTF">2011-11-02T10:29:00Z</dcterms:created>
  <dcterms:modified xsi:type="dcterms:W3CDTF">2012-02-16T12:42:23Z</dcterms:modified>
</cp:coreProperties>
</file>