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NÁZEV:VY_32_INOVACE_3.2.9.3.R05_Adresse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RNDr. Ivana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Německý jazyk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5D46C38-C185-44F0-BC6F-EB811F89ED69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C0329A-1EC0-4A0F-BF4F-1344EC361C53}" type="presOf" srcId="{D1B46980-6531-4606-95E6-44980827E919}" destId="{2BE915AB-18AA-4053-B92C-3BFC9ED204BB}" srcOrd="1" destOrd="0" presId="urn:microsoft.com/office/officeart/2005/8/layout/target3"/>
    <dgm:cxn modelId="{FE2EEB8B-1347-4741-82AE-30C72BCA74C4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8EF9C82-A5AE-489B-A7AC-71D2EFFCC2ED}" type="presOf" srcId="{B651F6E3-6281-48DB-9319-2AEAFDAE7572}" destId="{619D679B-A015-4ECF-8348-D1034C574F40}" srcOrd="0" destOrd="0" presId="urn:microsoft.com/office/officeart/2005/8/layout/target3"/>
    <dgm:cxn modelId="{8C38B6A9-0E71-47EB-93EB-B69449A305EC}" type="presOf" srcId="{4C35D32F-0EAB-4CD7-82EE-45574DC2A586}" destId="{890E4F0B-2866-4A3F-A3C7-2A14B1797930}" srcOrd="1" destOrd="0" presId="urn:microsoft.com/office/officeart/2005/8/layout/target3"/>
    <dgm:cxn modelId="{7F025300-13C5-402A-A53F-DD6A3EDF2E02}" type="presOf" srcId="{B651F6E3-6281-48DB-9319-2AEAFDAE7572}" destId="{6BB5E863-4638-4E1D-BFDE-399D028AC4ED}" srcOrd="1" destOrd="0" presId="urn:microsoft.com/office/officeart/2005/8/layout/target3"/>
    <dgm:cxn modelId="{D6DBA3F6-C710-4BC1-AD16-11B1803CDEE8}" type="presOf" srcId="{D8197B8C-B260-4A16-BDF4-0947B075E274}" destId="{5A5FFA88-C948-4069-8E93-59FA12366E83}" srcOrd="1" destOrd="0" presId="urn:microsoft.com/office/officeart/2005/8/layout/target3"/>
    <dgm:cxn modelId="{20685B8C-2800-4DF4-BA65-4361112689DA}" type="presOf" srcId="{757F3AB3-0718-4624-B441-E567A8F0AB56}" destId="{333A1088-737F-45CB-B68E-254E46348037}" srcOrd="0" destOrd="0" presId="urn:microsoft.com/office/officeart/2005/8/layout/target3"/>
    <dgm:cxn modelId="{C9A9A9B9-CAA6-44AF-9305-0B41074FA14C}" type="presOf" srcId="{D1D4F407-5343-4D3F-B5B9-D407B03CAEB4}" destId="{D005CE8C-CC26-4C3E-AC11-E15060ECD759}" srcOrd="0" destOrd="0" presId="urn:microsoft.com/office/officeart/2005/8/layout/target3"/>
    <dgm:cxn modelId="{F36081DB-839D-4381-8783-F28CEB818AC5}" type="presOf" srcId="{D8197B8C-B260-4A16-BDF4-0947B075E274}" destId="{25B08C86-7E15-44DC-BE7F-FFB55DD49D12}" srcOrd="0" destOrd="0" presId="urn:microsoft.com/office/officeart/2005/8/layout/target3"/>
    <dgm:cxn modelId="{29883A19-CC48-4796-804C-8A942A9DFCC5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651F3ED-CB82-46BD-81EF-F298AFC7CE7D}" type="presParOf" srcId="{333A1088-737F-45CB-B68E-254E46348037}" destId="{F5ABB229-8D3B-4694-996A-96F23CF14429}" srcOrd="0" destOrd="0" presId="urn:microsoft.com/office/officeart/2005/8/layout/target3"/>
    <dgm:cxn modelId="{213D187D-A82D-4266-88EF-83B3DEE24D6B}" type="presParOf" srcId="{333A1088-737F-45CB-B68E-254E46348037}" destId="{F41139FD-01EE-4571-8B17-4FB00FC51163}" srcOrd="1" destOrd="0" presId="urn:microsoft.com/office/officeart/2005/8/layout/target3"/>
    <dgm:cxn modelId="{3D6949AA-47FB-4330-B431-43C6D7323E91}" type="presParOf" srcId="{333A1088-737F-45CB-B68E-254E46348037}" destId="{D005CE8C-CC26-4C3E-AC11-E15060ECD759}" srcOrd="2" destOrd="0" presId="urn:microsoft.com/office/officeart/2005/8/layout/target3"/>
    <dgm:cxn modelId="{84E09707-7F66-46B3-885F-705762A92572}" type="presParOf" srcId="{333A1088-737F-45CB-B68E-254E46348037}" destId="{2C702D82-9B77-49B7-9568-BB8EB47C3372}" srcOrd="3" destOrd="0" presId="urn:microsoft.com/office/officeart/2005/8/layout/target3"/>
    <dgm:cxn modelId="{0F510D4F-0D72-469C-808E-322652B6A526}" type="presParOf" srcId="{333A1088-737F-45CB-B68E-254E46348037}" destId="{A52A0455-90FF-4808-ABD0-F02540D31D5A}" srcOrd="4" destOrd="0" presId="urn:microsoft.com/office/officeart/2005/8/layout/target3"/>
    <dgm:cxn modelId="{E4FAC864-947B-4240-AA90-5D4303F6724C}" type="presParOf" srcId="{333A1088-737F-45CB-B68E-254E46348037}" destId="{6140AFEC-043D-4C43-A2F9-D0F5331DF3A3}" srcOrd="5" destOrd="0" presId="urn:microsoft.com/office/officeart/2005/8/layout/target3"/>
    <dgm:cxn modelId="{6B184B1B-E448-4B5A-AA3E-01BE96B6F5AA}" type="presParOf" srcId="{333A1088-737F-45CB-B68E-254E46348037}" destId="{9358AC05-5D7D-4327-9F80-1AD486AEA664}" srcOrd="6" destOrd="0" presId="urn:microsoft.com/office/officeart/2005/8/layout/target3"/>
    <dgm:cxn modelId="{C9C66D09-DA8F-4DCD-8844-95A9E4F2EC13}" type="presParOf" srcId="{333A1088-737F-45CB-B68E-254E46348037}" destId="{313FC574-E1CD-4FB4-B054-0B805CE0447D}" srcOrd="7" destOrd="0" presId="urn:microsoft.com/office/officeart/2005/8/layout/target3"/>
    <dgm:cxn modelId="{FBE36A85-BA68-4BAF-9408-07541BBAEC0F}" type="presParOf" srcId="{333A1088-737F-45CB-B68E-254E46348037}" destId="{619D679B-A015-4ECF-8348-D1034C574F40}" srcOrd="8" destOrd="0" presId="urn:microsoft.com/office/officeart/2005/8/layout/target3"/>
    <dgm:cxn modelId="{FDE691FC-4C84-4651-A82C-2454E4D91F7C}" type="presParOf" srcId="{333A1088-737F-45CB-B68E-254E46348037}" destId="{322283A8-4A27-4CDA-BAE3-F381106A9174}" srcOrd="9" destOrd="0" presId="urn:microsoft.com/office/officeart/2005/8/layout/target3"/>
    <dgm:cxn modelId="{DA8706B6-1808-4A66-8ADF-B3CB80315F49}" type="presParOf" srcId="{333A1088-737F-45CB-B68E-254E46348037}" destId="{FFC9F71D-1B4F-4AD9-A4A6-86ADEFC8AF5C}" srcOrd="10" destOrd="0" presId="urn:microsoft.com/office/officeart/2005/8/layout/target3"/>
    <dgm:cxn modelId="{80090571-8D23-4270-A980-15E66BF975F5}" type="presParOf" srcId="{333A1088-737F-45CB-B68E-254E46348037}" destId="{25B08C86-7E15-44DC-BE7F-FFB55DD49D12}" srcOrd="11" destOrd="0" presId="urn:microsoft.com/office/officeart/2005/8/layout/target3"/>
    <dgm:cxn modelId="{107279EB-55DC-41F0-A3C3-73A6C64846F8}" type="presParOf" srcId="{333A1088-737F-45CB-B68E-254E46348037}" destId="{76644BE8-9D7C-4C09-B250-3D10AF48CBB7}" srcOrd="12" destOrd="0" presId="urn:microsoft.com/office/officeart/2005/8/layout/target3"/>
    <dgm:cxn modelId="{F1BF8808-24E6-4585-81CD-376084356811}" type="presParOf" srcId="{333A1088-737F-45CB-B68E-254E46348037}" destId="{EE85B701-7295-41C0-BA7A-34D3756A2AE6}" srcOrd="13" destOrd="0" presId="urn:microsoft.com/office/officeart/2005/8/layout/target3"/>
    <dgm:cxn modelId="{1D53A46E-0717-496F-A8DB-2F27A4EB789D}" type="presParOf" srcId="{333A1088-737F-45CB-B68E-254E46348037}" destId="{8BEBB6EC-1DAA-4CAC-8A25-BC0FCBD5DBD5}" srcOrd="14" destOrd="0" presId="urn:microsoft.com/office/officeart/2005/8/layout/target3"/>
    <dgm:cxn modelId="{F0690F98-9CF8-476C-B6D3-22F202AE70AB}" type="presParOf" srcId="{333A1088-737F-45CB-B68E-254E46348037}" destId="{AED2198E-93D5-4001-81B4-73124B309672}" srcOrd="15" destOrd="0" presId="urn:microsoft.com/office/officeart/2005/8/layout/target3"/>
    <dgm:cxn modelId="{B93CF565-1CB8-400B-8866-1B029CCC8DB9}" type="presParOf" srcId="{333A1088-737F-45CB-B68E-254E46348037}" destId="{2BE915AB-18AA-4053-B92C-3BFC9ED204BB}" srcOrd="16" destOrd="0" presId="urn:microsoft.com/office/officeart/2005/8/layout/target3"/>
    <dgm:cxn modelId="{8E260FF8-AAF8-4124-8C54-6128A50310C4}" type="presParOf" srcId="{333A1088-737F-45CB-B68E-254E46348037}" destId="{6BB5E863-4638-4E1D-BFDE-399D028AC4ED}" srcOrd="17" destOrd="0" presId="urn:microsoft.com/office/officeart/2005/8/layout/target3"/>
    <dgm:cxn modelId="{65C0B373-53B0-43F2-95C8-A0A8EC8D1174}" type="presParOf" srcId="{333A1088-737F-45CB-B68E-254E46348037}" destId="{5A5FFA88-C948-4069-8E93-59FA12366E83}" srcOrd="18" destOrd="0" presId="urn:microsoft.com/office/officeart/2005/8/layout/target3"/>
    <dgm:cxn modelId="{E5D75B05-0F9F-4FE3-8B77-ABA69CB7731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RNDr. Ivana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NÁZEV:VY_32_INOVACE_3.2.9.3.R05_Adresse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Německý jazyk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6FF9FF-111B-4FDA-A24F-25D5A0D0F465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2EEA41-85C8-4A3A-A979-7F5A67F13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32615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2533424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1635733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977162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794614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407053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841372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0701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9784024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8830411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8892616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995960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64643-7286-412A-BB0D-B5AECB723F72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D9707-0E9C-490D-BDB2-3BD7ED0E4A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970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akemaps.com/cz/mapa_nemecka_cz.php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-mnichov.com/map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33768448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172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 algn="l"/>
            <a:r>
              <a:rPr lang="cs-CZ" dirty="0" smtClean="0"/>
              <a:t>Prezentace je určena k procvičení konverzace na téma- Kde bydlí… Jaká je adresa…</a:t>
            </a:r>
          </a:p>
          <a:p>
            <a:pPr algn="l"/>
            <a:r>
              <a:rPr lang="cs-CZ" dirty="0" smtClean="0"/>
              <a:t>Žáci si procvičí rozhovory, naučí se orientovat na mapě Německa. Podle obrázků poznávají města v německy mluvících zemích.</a:t>
            </a:r>
          </a:p>
          <a:p>
            <a:pPr algn="l"/>
            <a:r>
              <a:rPr lang="cs-CZ" dirty="0" smtClean="0"/>
              <a:t>Konverzaci je možné rozšířit- kdo navštívil město…</a:t>
            </a:r>
          </a:p>
          <a:p>
            <a:pPr algn="l"/>
            <a:r>
              <a:rPr lang="cs-CZ" dirty="0" smtClean="0"/>
              <a:t>kdo by chtěl jet 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2391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Fragt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antwortet</a:t>
            </a:r>
            <a:r>
              <a:rPr lang="cs-CZ" dirty="0" smtClean="0"/>
              <a:t>:</a:t>
            </a:r>
          </a:p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wohnt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/>
                </a:solidFill>
              </a:rPr>
              <a:t>Karin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wohnt</a:t>
            </a:r>
            <a:r>
              <a:rPr lang="cs-CZ" dirty="0" smtClean="0"/>
              <a:t> in </a:t>
            </a:r>
            <a:r>
              <a:rPr lang="cs-CZ" dirty="0" err="1" smtClean="0">
                <a:solidFill>
                  <a:schemeClr val="accent2"/>
                </a:solidFill>
              </a:rPr>
              <a:t>Berlin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Měňte jména a města v Německu podle mapy. Ukazujte na mapě.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977232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Deutschland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http://www.takemaps.com/cz/mapa_nemecka_cz.php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67108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deine</a:t>
            </a:r>
            <a:r>
              <a:rPr lang="cs-CZ" dirty="0" smtClean="0"/>
              <a:t> </a:t>
            </a:r>
            <a:r>
              <a:rPr lang="cs-CZ" dirty="0" err="1" smtClean="0"/>
              <a:t>Adresse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Ukazujte na mapě ulice a odpovídejte.</a:t>
            </a:r>
          </a:p>
          <a:p>
            <a:endParaRPr lang="cs-CZ" dirty="0"/>
          </a:p>
          <a:p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wohne</a:t>
            </a:r>
            <a:r>
              <a:rPr lang="cs-CZ" dirty="0" smtClean="0"/>
              <a:t> in der </a:t>
            </a:r>
            <a:r>
              <a:rPr lang="cs-CZ" dirty="0" err="1" smtClean="0"/>
              <a:t>Kopernikusstrasse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>
                <a:hlinkClick r:id="rId2"/>
              </a:rPr>
              <a:t>http://</a:t>
            </a:r>
            <a:r>
              <a:rPr lang="cs-CZ" smtClean="0">
                <a:hlinkClick r:id="rId2"/>
              </a:rPr>
              <a:t>www.a-mnichov.com/mapa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90750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Uhádnete, kde bydlí?</a:t>
            </a:r>
          </a:p>
          <a:p>
            <a:endParaRPr lang="cs-CZ" dirty="0"/>
          </a:p>
          <a:p>
            <a:r>
              <a:rPr lang="cs-CZ" dirty="0" smtClean="0"/>
              <a:t>Margit     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446449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3861048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Wien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502689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Klaus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082115"/>
            <a:ext cx="3312368" cy="5485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7584" y="3284984"/>
            <a:ext cx="18722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Berlin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1674878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Susi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1700808"/>
            <a:ext cx="4974814" cy="4576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3501008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</a:t>
            </a:r>
            <a:r>
              <a:rPr lang="hu-HU" sz="3200" dirty="0" smtClean="0"/>
              <a:t>űnchen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469870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wohnen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Andreas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728913"/>
            <a:ext cx="3957460" cy="2644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037716"/>
            <a:ext cx="5898232" cy="3929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443711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Bern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946455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i="1" dirty="0" smtClean="0"/>
              <a:t>Wikipedia</a:t>
            </a:r>
            <a:r>
              <a:rPr lang="en-US" dirty="0" smtClean="0"/>
              <a:t>: </a:t>
            </a:r>
            <a:r>
              <a:rPr lang="en-US" i="1" dirty="0" smtClean="0"/>
              <a:t>the free encyclopedia</a:t>
            </a:r>
            <a:r>
              <a:rPr lang="en-US" dirty="0" smtClean="0"/>
              <a:t> [online]. San Francisco (CA): Wikimedia Foundation, 2001- [cit. 2012-01-17]. </a:t>
            </a:r>
            <a:r>
              <a:rPr lang="en-US" dirty="0" err="1" smtClean="0"/>
              <a:t>Dostupné</a:t>
            </a:r>
            <a:r>
              <a:rPr lang="en-US" dirty="0" smtClean="0"/>
              <a:t> z: http://cs.wikipedia.org/wiki/Soubor:Collage_von_Wien.jpg </a:t>
            </a:r>
            <a:endParaRPr lang="cs-CZ" dirty="0" smtClean="0"/>
          </a:p>
          <a:p>
            <a:r>
              <a:rPr lang="en-US" i="1" dirty="0" smtClean="0"/>
              <a:t>Wikipedia</a:t>
            </a:r>
            <a:r>
              <a:rPr lang="en-US" dirty="0" smtClean="0"/>
              <a:t>: </a:t>
            </a:r>
            <a:r>
              <a:rPr lang="en-US" i="1" dirty="0" smtClean="0"/>
              <a:t>the free encyclopedia</a:t>
            </a:r>
            <a:r>
              <a:rPr lang="en-US" dirty="0" smtClean="0"/>
              <a:t> [online]. San Francisco (CA): Wikimedia Foundation, 2001- [cit. 2012-01-17]. </a:t>
            </a:r>
            <a:r>
              <a:rPr lang="en-US" dirty="0" err="1" smtClean="0"/>
              <a:t>Dostupné</a:t>
            </a:r>
            <a:r>
              <a:rPr lang="en-US" dirty="0" smtClean="0"/>
              <a:t> z: http://cs.wikipedia.org/wiki/Soubor:Overview_Berlin.jpg </a:t>
            </a:r>
            <a:endParaRPr lang="cs-CZ" dirty="0" smtClean="0"/>
          </a:p>
          <a:p>
            <a:r>
              <a:rPr lang="en-US" i="1" dirty="0" smtClean="0"/>
              <a:t>Wikipedia</a:t>
            </a:r>
            <a:r>
              <a:rPr lang="en-US" dirty="0" smtClean="0"/>
              <a:t>: </a:t>
            </a:r>
            <a:r>
              <a:rPr lang="en-US" i="1" dirty="0" smtClean="0"/>
              <a:t>the free encyclopedia</a:t>
            </a:r>
            <a:r>
              <a:rPr lang="en-US" dirty="0" smtClean="0"/>
              <a:t> [online]. San Francisco (CA): Wikimedia Foundation, 2001- [cit. 2012-01-17]. </a:t>
            </a:r>
            <a:r>
              <a:rPr lang="en-US" dirty="0" err="1" smtClean="0"/>
              <a:t>Dostupné</a:t>
            </a:r>
            <a:r>
              <a:rPr lang="en-US" dirty="0" smtClean="0"/>
              <a:t> z: http://en.wikipedia.org/wiki/File:Munchen_collage.jpg </a:t>
            </a:r>
            <a:endParaRPr lang="cs-CZ" dirty="0" smtClean="0"/>
          </a:p>
          <a:p>
            <a:r>
              <a:rPr lang="en-US" i="1" dirty="0" smtClean="0"/>
              <a:t>Wikipedia</a:t>
            </a:r>
            <a:r>
              <a:rPr lang="en-US" dirty="0" smtClean="0"/>
              <a:t>: </a:t>
            </a:r>
            <a:r>
              <a:rPr lang="en-US" i="1" dirty="0" smtClean="0"/>
              <a:t>the free encyclopedia</a:t>
            </a:r>
            <a:r>
              <a:rPr lang="en-US" dirty="0" smtClean="0"/>
              <a:t> [online]. San Francisco (CA): Wikimedia Foundation, 2001- [cit. 2012-01-17]. </a:t>
            </a:r>
            <a:r>
              <a:rPr lang="en-US" dirty="0" err="1" smtClean="0"/>
              <a:t>Dostupné</a:t>
            </a:r>
            <a:r>
              <a:rPr lang="en-US" dirty="0" smtClean="0"/>
              <a:t> z: http://en.wikipedia.org/wiki/File:CH_Bern_Kramgasse.jpg 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845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277</Words>
  <Application>Microsoft Office PowerPoint</Application>
  <PresentationFormat>Předvádění na obrazovce (4:3)</PresentationFormat>
  <Paragraphs>48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Anotace:</vt:lpstr>
      <vt:lpstr>Wo wohnst du?</vt:lpstr>
      <vt:lpstr>Deutschland</vt:lpstr>
      <vt:lpstr>Wie ist deine Adresse?</vt:lpstr>
      <vt:lpstr>Wo wohnen sie?</vt:lpstr>
      <vt:lpstr>Wo wohnen sie?</vt:lpstr>
      <vt:lpstr>Wo wohnen sie?</vt:lpstr>
      <vt:lpstr>Wo wohnen sie?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Anotace:</dc:title>
  <dc:creator>ivana</dc:creator>
  <cp:lastModifiedBy>ivana</cp:lastModifiedBy>
  <cp:revision>7</cp:revision>
  <dcterms:created xsi:type="dcterms:W3CDTF">2012-01-17T17:23:31Z</dcterms:created>
  <dcterms:modified xsi:type="dcterms:W3CDTF">2012-06-25T16:10:17Z</dcterms:modified>
</cp:coreProperties>
</file>