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0" r:id="rId3"/>
    <p:sldId id="258" r:id="rId4"/>
    <p:sldId id="259" r:id="rId5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76767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139952" y="254942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747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Postupová Alena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83288" y="19888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8652" y="1772816"/>
            <a:ext cx="1289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3.2.8.2.P 02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57133" y="2180092"/>
            <a:ext cx="2188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Počítání se závorkami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opisují oba sloupečky do sešitu a zadané příklady vyřeší.</a:t>
            </a:r>
          </a:p>
          <a:p>
            <a:pPr marL="0" indent="0">
              <a:buNone/>
            </a:pPr>
            <a:r>
              <a:rPr lang="cs-CZ" dirty="0" smtClean="0"/>
              <a:t>Na závěr si vymění sešity ve dvojicích a správnost kontrolují podle řešení, které je na konci prezentace.</a:t>
            </a:r>
          </a:p>
          <a:p>
            <a:pPr marL="0" indent="0">
              <a:buNone/>
            </a:pPr>
            <a:r>
              <a:rPr lang="cs-CZ" dirty="0" smtClean="0"/>
              <a:t>Zapíší počet chybných výpočtů.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179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2. Vypočítej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lain" startAt="17"/>
            </a:pPr>
            <a:r>
              <a:rPr lang="cs-CZ" sz="2800" dirty="0" smtClean="0"/>
              <a:t>+  </a:t>
            </a:r>
            <a:r>
              <a:rPr lang="cs-CZ" sz="2800" dirty="0"/>
              <a:t>( 14 – 8 ) = </a:t>
            </a:r>
            <a:r>
              <a:rPr lang="cs-CZ" sz="2800" dirty="0" smtClean="0"/>
              <a:t>_______    ( </a:t>
            </a:r>
            <a:r>
              <a:rPr lang="cs-CZ" sz="2800" dirty="0"/>
              <a:t>56  -  7 </a:t>
            </a:r>
            <a:r>
              <a:rPr lang="cs-CZ" sz="2800" dirty="0" smtClean="0"/>
              <a:t>)  + 20 = ________</a:t>
            </a:r>
          </a:p>
          <a:p>
            <a:pPr marL="0" indent="0">
              <a:buNone/>
            </a:pPr>
            <a:r>
              <a:rPr lang="cs-CZ" sz="2800" dirty="0" smtClean="0"/>
              <a:t>    </a:t>
            </a:r>
          </a:p>
          <a:p>
            <a:pPr marL="514350" indent="-514350">
              <a:buAutoNum type="arabicPlain" startAt="75"/>
            </a:pPr>
            <a:r>
              <a:rPr lang="cs-CZ" sz="2800" dirty="0" smtClean="0"/>
              <a:t>-   </a:t>
            </a:r>
            <a:r>
              <a:rPr lang="cs-CZ" sz="2800" dirty="0"/>
              <a:t>(  8  + 7 ) = </a:t>
            </a:r>
            <a:r>
              <a:rPr lang="cs-CZ" sz="2800" dirty="0" smtClean="0"/>
              <a:t>_______    ( </a:t>
            </a:r>
            <a:r>
              <a:rPr lang="cs-CZ" sz="2800" dirty="0"/>
              <a:t>88  -  4 )  -  30 = </a:t>
            </a:r>
            <a:r>
              <a:rPr lang="cs-CZ" sz="2800" dirty="0" smtClean="0"/>
              <a:t>________</a:t>
            </a:r>
          </a:p>
          <a:p>
            <a:pPr marL="0" indent="0">
              <a:buNone/>
            </a:pPr>
            <a:r>
              <a:rPr lang="cs-CZ" sz="2800" dirty="0"/>
              <a:t> </a:t>
            </a:r>
            <a:r>
              <a:rPr lang="cs-CZ" sz="2800" dirty="0" smtClean="0"/>
              <a:t>   </a:t>
            </a:r>
          </a:p>
          <a:p>
            <a:pPr marL="514350" indent="-514350">
              <a:buAutoNum type="arabicPlain" startAt="61"/>
            </a:pPr>
            <a:r>
              <a:rPr lang="cs-CZ" sz="2800" dirty="0" smtClean="0"/>
              <a:t>-   </a:t>
            </a:r>
            <a:r>
              <a:rPr lang="cs-CZ" sz="2800" dirty="0"/>
              <a:t>( 13 – 6 ) = </a:t>
            </a:r>
            <a:r>
              <a:rPr lang="cs-CZ" sz="2800" dirty="0" smtClean="0"/>
              <a:t>_______    ( </a:t>
            </a:r>
            <a:r>
              <a:rPr lang="cs-CZ" sz="2800" dirty="0"/>
              <a:t>32  -  6 )  + 40 </a:t>
            </a:r>
            <a:r>
              <a:rPr lang="cs-CZ" sz="2800" dirty="0" smtClean="0"/>
              <a:t>= ________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43  </a:t>
            </a:r>
            <a:r>
              <a:rPr lang="cs-CZ" sz="2800" dirty="0"/>
              <a:t>+  (  8  + 9 ) = </a:t>
            </a:r>
            <a:r>
              <a:rPr lang="cs-CZ" sz="2800" dirty="0" smtClean="0"/>
              <a:t>_______    ( </a:t>
            </a:r>
            <a:r>
              <a:rPr lang="cs-CZ" sz="2800" dirty="0"/>
              <a:t>22  + 9 )  -  10 </a:t>
            </a:r>
            <a:r>
              <a:rPr lang="cs-CZ" sz="2800" dirty="0" smtClean="0"/>
              <a:t>= 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79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lain" startAt="17"/>
            </a:pPr>
            <a:r>
              <a:rPr lang="cs-CZ" sz="2400" dirty="0" smtClean="0"/>
              <a:t>+( </a:t>
            </a:r>
            <a:r>
              <a:rPr lang="cs-CZ" sz="2400" dirty="0"/>
              <a:t>14 – 8 ) = </a:t>
            </a:r>
            <a:r>
              <a:rPr lang="cs-CZ" sz="2400" dirty="0" smtClean="0">
                <a:solidFill>
                  <a:srgbClr val="FF0000"/>
                </a:solidFill>
              </a:rPr>
              <a:t>17 +  6 = 23      </a:t>
            </a:r>
            <a:r>
              <a:rPr lang="cs-CZ" sz="2400" dirty="0" smtClean="0"/>
              <a:t>( </a:t>
            </a:r>
            <a:r>
              <a:rPr lang="cs-CZ" sz="2400" dirty="0"/>
              <a:t>56  -  7 )  + 20 </a:t>
            </a:r>
            <a:r>
              <a:rPr lang="cs-CZ" sz="2400" dirty="0" smtClean="0"/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49 + 20 = 69</a:t>
            </a:r>
          </a:p>
          <a:p>
            <a:pPr marL="457200" indent="-457200">
              <a:buAutoNum type="arabicPlain" startAt="17"/>
            </a:pPr>
            <a:endParaRPr lang="cs-CZ" sz="2400" dirty="0"/>
          </a:p>
          <a:p>
            <a:pPr marL="457200" indent="-457200">
              <a:buAutoNum type="arabicPlain" startAt="75"/>
            </a:pPr>
            <a:r>
              <a:rPr lang="cs-CZ" sz="2400" dirty="0" smtClean="0"/>
              <a:t>- (  </a:t>
            </a:r>
            <a:r>
              <a:rPr lang="cs-CZ" sz="2400" dirty="0"/>
              <a:t>8  + 7 ) = 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75 - 15 =60      </a:t>
            </a:r>
            <a:r>
              <a:rPr lang="cs-CZ" sz="2400" dirty="0" smtClean="0"/>
              <a:t>( </a:t>
            </a:r>
            <a:r>
              <a:rPr lang="cs-CZ" sz="2400" dirty="0"/>
              <a:t>88  -  4 )  -  30 = </a:t>
            </a:r>
            <a:r>
              <a:rPr lang="cs-CZ" sz="2400" dirty="0" smtClean="0">
                <a:solidFill>
                  <a:srgbClr val="FF0000"/>
                </a:solidFill>
              </a:rPr>
              <a:t>84 – 30 = 54</a:t>
            </a:r>
          </a:p>
          <a:p>
            <a:pPr marL="0" indent="0">
              <a:buNone/>
            </a:pPr>
            <a:r>
              <a:rPr lang="cs-CZ" sz="2400" dirty="0"/>
              <a:t> </a:t>
            </a:r>
          </a:p>
          <a:p>
            <a:pPr marL="0" indent="0">
              <a:buNone/>
            </a:pPr>
            <a:r>
              <a:rPr lang="cs-CZ" sz="2400" dirty="0" smtClean="0"/>
              <a:t>61  </a:t>
            </a:r>
            <a:r>
              <a:rPr lang="cs-CZ" sz="2400" dirty="0"/>
              <a:t>-   ( 13 – 6 ) = </a:t>
            </a:r>
            <a:r>
              <a:rPr lang="cs-CZ" sz="2400" dirty="0" smtClean="0">
                <a:solidFill>
                  <a:srgbClr val="FF0000"/>
                </a:solidFill>
              </a:rPr>
              <a:t>61 -  7 = 54      </a:t>
            </a:r>
            <a:r>
              <a:rPr lang="cs-CZ" sz="2400" dirty="0"/>
              <a:t>( 32  -  6 )  + 40 = </a:t>
            </a:r>
            <a:r>
              <a:rPr lang="cs-CZ" sz="2400" dirty="0" smtClean="0">
                <a:solidFill>
                  <a:srgbClr val="FF0000"/>
                </a:solidFill>
              </a:rPr>
              <a:t>26 + 40 = 66</a:t>
            </a:r>
          </a:p>
          <a:p>
            <a:pPr marL="0" indent="0">
              <a:buNone/>
            </a:pPr>
            <a:r>
              <a:rPr lang="cs-CZ" sz="2400" dirty="0" smtClean="0"/>
              <a:t> </a:t>
            </a:r>
          </a:p>
          <a:p>
            <a:pPr marL="0" indent="0">
              <a:buNone/>
            </a:pPr>
            <a:r>
              <a:rPr lang="cs-CZ" sz="2400" dirty="0" smtClean="0"/>
              <a:t>43  +  (  8  + 9 ) = </a:t>
            </a:r>
            <a:r>
              <a:rPr lang="cs-CZ" sz="2400" dirty="0" smtClean="0">
                <a:solidFill>
                  <a:srgbClr val="FF0000"/>
                </a:solidFill>
              </a:rPr>
              <a:t>43 + 17 = 60     </a:t>
            </a:r>
            <a:r>
              <a:rPr lang="cs-CZ" sz="2400" dirty="0" smtClean="0"/>
              <a:t>( 22  + 9 )  - 10 = </a:t>
            </a:r>
            <a:r>
              <a:rPr lang="cs-CZ" sz="2400" dirty="0" smtClean="0">
                <a:solidFill>
                  <a:srgbClr val="FF0000"/>
                </a:solidFill>
              </a:rPr>
              <a:t>31 – 10 = 21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1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153</Words>
  <Application>Microsoft Office PowerPoint</Application>
  <PresentationFormat>Předvádění na obrazovce (4:3)</PresentationFormat>
  <Paragraphs>30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2. Vypočítej 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14</cp:revision>
  <cp:lastPrinted>2011-11-07T13:07:31Z</cp:lastPrinted>
  <dcterms:created xsi:type="dcterms:W3CDTF">2011-11-02T10:29:00Z</dcterms:created>
  <dcterms:modified xsi:type="dcterms:W3CDTF">2012-02-16T18:35:15Z</dcterms:modified>
</cp:coreProperties>
</file>