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55" r:id="rId1"/>
  </p:sldMasterIdLst>
  <p:notesMasterIdLst>
    <p:notesMasterId r:id="rId15"/>
  </p:notesMasterIdLst>
  <p:sldIdLst>
    <p:sldId id="267" r:id="rId2"/>
    <p:sldId id="268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6" r:id="rId14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3" d="100"/>
          <a:sy n="73" d="100"/>
        </p:scale>
        <p:origin x="-588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#1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NÁZEV:VY_32_INOVACE_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Strančice, okres Praha - východ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LinFactNeighborX="343" custLinFactNeighborY="-1569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 custLinFactNeighborX="-765" custLinFactNeighborY="-1539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77E03787-6A4E-494F-9894-7E055333E9E7}" type="presOf" srcId="{D1B46980-6531-4606-95E6-44980827E919}" destId="{2BE915AB-18AA-4053-B92C-3BFC9ED204BB}" srcOrd="1" destOrd="0" presId="urn:microsoft.com/office/officeart/2005/8/layout/target3"/>
    <dgm:cxn modelId="{B54E8E8E-73A1-4957-9D5D-D11C4ED81A20}" type="presOf" srcId="{B651F6E3-6281-48DB-9319-2AEAFDAE7572}" destId="{619D679B-A015-4ECF-8348-D1034C574F40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9CA1DDCA-DCEE-42C4-AD59-8486DED39619}" type="presOf" srcId="{4C35D32F-0EAB-4CD7-82EE-45574DC2A586}" destId="{8BEBB6EC-1DAA-4CAC-8A25-BC0FCBD5DBD5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E1A34B1E-BA6D-406B-B11E-E2648975AB0B}" type="presOf" srcId="{757F3AB3-0718-4624-B441-E567A8F0AB56}" destId="{333A1088-737F-45CB-B68E-254E46348037}" srcOrd="0" destOrd="0" presId="urn:microsoft.com/office/officeart/2005/8/layout/target3"/>
    <dgm:cxn modelId="{7924D79F-C79E-49F6-8B66-BA9E4D64D7E0}" type="presOf" srcId="{D1D4F407-5343-4D3F-B5B9-D407B03CAEB4}" destId="{AED2198E-93D5-4001-81B4-73124B309672}" srcOrd="1" destOrd="0" presId="urn:microsoft.com/office/officeart/2005/8/layout/target3"/>
    <dgm:cxn modelId="{A2CBB0AE-E78D-456C-B138-410B292613C6}" type="presOf" srcId="{D8197B8C-B260-4A16-BDF4-0947B075E274}" destId="{5A5FFA88-C948-4069-8E93-59FA12366E83}" srcOrd="1" destOrd="0" presId="urn:microsoft.com/office/officeart/2005/8/layout/target3"/>
    <dgm:cxn modelId="{2EDC1DAF-FC20-47AD-BB38-0B3452EFC915}" type="presOf" srcId="{D1D4F407-5343-4D3F-B5B9-D407B03CAEB4}" destId="{D005CE8C-CC26-4C3E-AC11-E15060ECD759}" srcOrd="0" destOrd="0" presId="urn:microsoft.com/office/officeart/2005/8/layout/target3"/>
    <dgm:cxn modelId="{9FA6F206-CEEF-4AC5-BDD2-CFCD9BEE5160}" type="presOf" srcId="{D8197B8C-B260-4A16-BDF4-0947B075E274}" destId="{25B08C86-7E15-44DC-BE7F-FFB55DD49D12}" srcOrd="0" destOrd="0" presId="urn:microsoft.com/office/officeart/2005/8/layout/target3"/>
    <dgm:cxn modelId="{223198CA-9667-4FDA-8C87-8BFA997B39C4}" type="presOf" srcId="{D1B46980-6531-4606-95E6-44980827E919}" destId="{6140AFEC-043D-4C43-A2F9-D0F5331DF3A3}" srcOrd="0" destOrd="0" presId="urn:microsoft.com/office/officeart/2005/8/layout/target3"/>
    <dgm:cxn modelId="{FFE89A7D-2EBC-42FD-9528-B53E1E54581B}" type="presOf" srcId="{B651F6E3-6281-48DB-9319-2AEAFDAE7572}" destId="{6BB5E863-4638-4E1D-BFDE-399D028AC4ED}" srcOrd="1" destOrd="0" presId="urn:microsoft.com/office/officeart/2005/8/layout/target3"/>
    <dgm:cxn modelId="{15E1BBC4-7716-4A3D-8A05-EC25E32248CC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93D093C-FA38-41AD-9C96-8583CB8AF385}" type="presParOf" srcId="{333A1088-737F-45CB-B68E-254E46348037}" destId="{F5ABB229-8D3B-4694-996A-96F23CF14429}" srcOrd="0" destOrd="0" presId="urn:microsoft.com/office/officeart/2005/8/layout/target3"/>
    <dgm:cxn modelId="{BF909BD4-B3D0-4F17-9450-059B87C2CC83}" type="presParOf" srcId="{333A1088-737F-45CB-B68E-254E46348037}" destId="{F41139FD-01EE-4571-8B17-4FB00FC51163}" srcOrd="1" destOrd="0" presId="urn:microsoft.com/office/officeart/2005/8/layout/target3"/>
    <dgm:cxn modelId="{98A07F08-A7E2-43CC-BA16-7203F25CB6AA}" type="presParOf" srcId="{333A1088-737F-45CB-B68E-254E46348037}" destId="{D005CE8C-CC26-4C3E-AC11-E15060ECD759}" srcOrd="2" destOrd="0" presId="urn:microsoft.com/office/officeart/2005/8/layout/target3"/>
    <dgm:cxn modelId="{FE1881F2-AD00-42E7-8BBD-4C3B75C280FD}" type="presParOf" srcId="{333A1088-737F-45CB-B68E-254E46348037}" destId="{2C702D82-9B77-49B7-9568-BB8EB47C3372}" srcOrd="3" destOrd="0" presId="urn:microsoft.com/office/officeart/2005/8/layout/target3"/>
    <dgm:cxn modelId="{66500720-F297-4855-AA9E-A2D203150F23}" type="presParOf" srcId="{333A1088-737F-45CB-B68E-254E46348037}" destId="{A52A0455-90FF-4808-ABD0-F02540D31D5A}" srcOrd="4" destOrd="0" presId="urn:microsoft.com/office/officeart/2005/8/layout/target3"/>
    <dgm:cxn modelId="{02BFEC91-7EDB-4028-AB41-EC8580E1D5E4}" type="presParOf" srcId="{333A1088-737F-45CB-B68E-254E46348037}" destId="{6140AFEC-043D-4C43-A2F9-D0F5331DF3A3}" srcOrd="5" destOrd="0" presId="urn:microsoft.com/office/officeart/2005/8/layout/target3"/>
    <dgm:cxn modelId="{392FE9E4-4D00-4095-BDF4-C50A26749BA5}" type="presParOf" srcId="{333A1088-737F-45CB-B68E-254E46348037}" destId="{9358AC05-5D7D-4327-9F80-1AD486AEA664}" srcOrd="6" destOrd="0" presId="urn:microsoft.com/office/officeart/2005/8/layout/target3"/>
    <dgm:cxn modelId="{9D0CD6F3-B743-4501-AFCA-9B985A40E382}" type="presParOf" srcId="{333A1088-737F-45CB-B68E-254E46348037}" destId="{313FC574-E1CD-4FB4-B054-0B805CE0447D}" srcOrd="7" destOrd="0" presId="urn:microsoft.com/office/officeart/2005/8/layout/target3"/>
    <dgm:cxn modelId="{06D86AA7-7CF2-45A2-8F25-AEBC021B52AB}" type="presParOf" srcId="{333A1088-737F-45CB-B68E-254E46348037}" destId="{619D679B-A015-4ECF-8348-D1034C574F40}" srcOrd="8" destOrd="0" presId="urn:microsoft.com/office/officeart/2005/8/layout/target3"/>
    <dgm:cxn modelId="{19BC77DB-0520-4AF0-9E66-490F9956D470}" type="presParOf" srcId="{333A1088-737F-45CB-B68E-254E46348037}" destId="{322283A8-4A27-4CDA-BAE3-F381106A9174}" srcOrd="9" destOrd="0" presId="urn:microsoft.com/office/officeart/2005/8/layout/target3"/>
    <dgm:cxn modelId="{37D8F026-BE8F-4ADD-A80E-E3C8549E530F}" type="presParOf" srcId="{333A1088-737F-45CB-B68E-254E46348037}" destId="{FFC9F71D-1B4F-4AD9-A4A6-86ADEFC8AF5C}" srcOrd="10" destOrd="0" presId="urn:microsoft.com/office/officeart/2005/8/layout/target3"/>
    <dgm:cxn modelId="{736BD13C-574B-4195-80DC-BCC42667E633}" type="presParOf" srcId="{333A1088-737F-45CB-B68E-254E46348037}" destId="{25B08C86-7E15-44DC-BE7F-FFB55DD49D12}" srcOrd="11" destOrd="0" presId="urn:microsoft.com/office/officeart/2005/8/layout/target3"/>
    <dgm:cxn modelId="{EE48F80D-E02F-41FF-B5C0-774C397A0DF4}" type="presParOf" srcId="{333A1088-737F-45CB-B68E-254E46348037}" destId="{76644BE8-9D7C-4C09-B250-3D10AF48CBB7}" srcOrd="12" destOrd="0" presId="urn:microsoft.com/office/officeart/2005/8/layout/target3"/>
    <dgm:cxn modelId="{939F53D6-3130-47F9-A0A6-556251DA6743}" type="presParOf" srcId="{333A1088-737F-45CB-B68E-254E46348037}" destId="{EE85B701-7295-41C0-BA7A-34D3756A2AE6}" srcOrd="13" destOrd="0" presId="urn:microsoft.com/office/officeart/2005/8/layout/target3"/>
    <dgm:cxn modelId="{8D889D5C-9EB8-4745-9782-EFAA6ED705D6}" type="presParOf" srcId="{333A1088-737F-45CB-B68E-254E46348037}" destId="{8BEBB6EC-1DAA-4CAC-8A25-BC0FCBD5DBD5}" srcOrd="14" destOrd="0" presId="urn:microsoft.com/office/officeart/2005/8/layout/target3"/>
    <dgm:cxn modelId="{16C0DDE5-9766-4EE1-9D75-A30684C31CED}" type="presParOf" srcId="{333A1088-737F-45CB-B68E-254E46348037}" destId="{AED2198E-93D5-4001-81B4-73124B309672}" srcOrd="15" destOrd="0" presId="urn:microsoft.com/office/officeart/2005/8/layout/target3"/>
    <dgm:cxn modelId="{51CF536D-AB91-44F6-947E-8C474C54381D}" type="presParOf" srcId="{333A1088-737F-45CB-B68E-254E46348037}" destId="{2BE915AB-18AA-4053-B92C-3BFC9ED204BB}" srcOrd="16" destOrd="0" presId="urn:microsoft.com/office/officeart/2005/8/layout/target3"/>
    <dgm:cxn modelId="{904D87A2-2AF9-40A0-A697-B80ADD0B6BEF}" type="presParOf" srcId="{333A1088-737F-45CB-B68E-254E46348037}" destId="{6BB5E863-4638-4E1D-BFDE-399D028AC4ED}" srcOrd="17" destOrd="0" presId="urn:microsoft.com/office/officeart/2005/8/layout/target3"/>
    <dgm:cxn modelId="{20B471C1-E798-4CA7-9CE3-B82DAFBA90AB}" type="presParOf" srcId="{333A1088-737F-45CB-B68E-254E46348037}" destId="{5A5FFA88-C948-4069-8E93-59FA12366E83}" srcOrd="18" destOrd="0" presId="urn:microsoft.com/office/officeart/2005/8/layout/target3"/>
    <dgm:cxn modelId="{5377FA1E-4547-48F2-968F-7C165B208C88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2" cy="254771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Strančice, okres Praha - východ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3" cy="201269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6" y="407634"/>
          <a:ext cx="6498543" cy="201269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</a:t>
          </a:r>
          <a:endParaRPr lang="cs-CZ" sz="2000" kern="1200" dirty="0"/>
        </a:p>
      </dsp:txBody>
      <dsp:txXfrm>
        <a:off x="1273856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3" cy="147767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6" y="792083"/>
          <a:ext cx="6498543" cy="147767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NÁZEV:VY_32_INOVACE_</a:t>
          </a:r>
          <a:endParaRPr lang="cs-CZ" sz="2000" kern="1200" dirty="0"/>
        </a:p>
      </dsp:txBody>
      <dsp:txXfrm>
        <a:off x="1273856" y="792083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3" cy="94265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24142" y="1224137"/>
          <a:ext cx="6498543" cy="9426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</a:t>
          </a:r>
          <a:endParaRPr lang="cs-CZ" sz="2000" kern="1200" dirty="0"/>
        </a:p>
      </dsp:txBody>
      <dsp:txXfrm>
        <a:off x="1224142" y="1224137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24142" y="1567772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endParaRPr lang="cs-CZ" sz="2000" kern="1200" dirty="0"/>
        </a:p>
      </dsp:txBody>
      <dsp:txXfrm>
        <a:off x="1224142" y="1567772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cs-CZ"/>
          </a:p>
        </p:txBody>
      </p:sp>
      <p:sp>
        <p:nvSpPr>
          <p:cNvPr id="29699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endParaRPr lang="cs-CZ"/>
          </a:p>
        </p:txBody>
      </p:sp>
      <p:sp>
        <p:nvSpPr>
          <p:cNvPr id="297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29701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29702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cs-CZ"/>
          </a:p>
        </p:txBody>
      </p:sp>
      <p:sp>
        <p:nvSpPr>
          <p:cNvPr id="29703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647E322A-3FE0-430A-90AF-EB759213CFF2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08191493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1EE8CD85-060B-4DFA-8840-3D91377F11CB}" type="slidenum">
              <a:rPr lang="cs-CZ"/>
              <a:pPr/>
              <a:t>1</a:t>
            </a:fld>
            <a:endParaRPr lang="cs-CZ"/>
          </a:p>
        </p:txBody>
      </p:sp>
      <p:sp>
        <p:nvSpPr>
          <p:cNvPr id="3072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>
          <a:ln/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sp>
      <p:sp>
        <p:nvSpPr>
          <p:cNvPr id="3072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spcBef>
                <a:spcPct val="0"/>
              </a:spcBef>
            </a:pPr>
            <a:endParaRPr lang="cs-CZ"/>
          </a:p>
        </p:txBody>
      </p:sp>
      <p:sp>
        <p:nvSpPr>
          <p:cNvPr id="15363" name="Zástupný symbol pro číslo snímku 3"/>
          <p:cNvSpPr txBox="1">
            <a:spLocks noGrp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 anchor="b"/>
          <a:lstStyle/>
          <a:p>
            <a:pPr algn="r">
              <a:defRPr/>
            </a:pPr>
            <a:fld id="{896CC941-067F-484D-A8B0-77780457BB38}" type="slidenum">
              <a:rPr lang="cs-CZ" sz="1200">
                <a:solidFill>
                  <a:srgbClr val="000000"/>
                </a:solidFill>
                <a:latin typeface="+mn-lt"/>
              </a:rPr>
              <a:pPr algn="r">
                <a:defRPr/>
              </a:pPr>
              <a:t>1</a:t>
            </a:fld>
            <a:endParaRPr lang="cs-CZ" sz="1200">
              <a:solidFill>
                <a:srgbClr val="000000"/>
              </a:solidFill>
              <a:latin typeface="+mn-lt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/>
          <p:cNvSpPr>
            <a:spLocks noGrp="1" noChangeArrowheads="1"/>
          </p:cNvSpPr>
          <p:nvPr>
            <p:ph type="ctrTitle"/>
          </p:nvPr>
        </p:nvSpPr>
        <p:spPr>
          <a:xfrm>
            <a:off x="914400" y="1524000"/>
            <a:ext cx="7623175" cy="1752600"/>
          </a:xfrm>
        </p:spPr>
        <p:txBody>
          <a:bodyPr/>
          <a:lstStyle>
            <a:lvl1pPr>
              <a:defRPr sz="5000"/>
            </a:lvl1pPr>
          </a:lstStyle>
          <a:p>
            <a:pPr lvl="0"/>
            <a:r>
              <a:rPr lang="cs-CZ" altLang="en-US" noProof="0" smtClean="0"/>
              <a:t>Klepnutím lze upravit styl předlohy nadpisů.</a:t>
            </a:r>
          </a:p>
        </p:txBody>
      </p:sp>
      <p:sp>
        <p:nvSpPr>
          <p:cNvPr id="26627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981200" y="3962400"/>
            <a:ext cx="6553200" cy="1752600"/>
          </a:xfrm>
        </p:spPr>
        <p:txBody>
          <a:bodyPr/>
          <a:lstStyle>
            <a:lvl1pPr marL="0" indent="0">
              <a:buFont typeface="Wingdings" pitchFamily="2" charset="2"/>
              <a:buNone/>
              <a:defRPr sz="2800"/>
            </a:lvl1pPr>
          </a:lstStyle>
          <a:p>
            <a:pPr lvl="0"/>
            <a:r>
              <a:rPr lang="cs-CZ" altLang="en-US" noProof="0" smtClean="0"/>
              <a:t>Klepnutím lze upravit styl předlohy podnadpisů.</a:t>
            </a:r>
          </a:p>
        </p:txBody>
      </p:sp>
      <p:sp>
        <p:nvSpPr>
          <p:cNvPr id="26628" name="Rectangle 4"/>
          <p:cNvSpPr>
            <a:spLocks noGrp="1" noChangeArrowheads="1"/>
          </p:cNvSpPr>
          <p:nvPr>
            <p:ph type="dt" sz="half" idx="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en-US"/>
          </a:p>
        </p:txBody>
      </p:sp>
      <p:sp>
        <p:nvSpPr>
          <p:cNvPr id="26629" name="Rectangle 5"/>
          <p:cNvSpPr>
            <a:spLocks noGrp="1" noChangeArrowheads="1"/>
          </p:cNvSpPr>
          <p:nvPr>
            <p:ph type="ftr" sz="quarter" idx="3"/>
          </p:nvPr>
        </p:nvSpPr>
        <p:spPr>
          <a:xfrm>
            <a:off x="3124200" y="6243638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endParaRPr lang="cs-CZ" altLang="en-US"/>
          </a:p>
        </p:txBody>
      </p:sp>
      <p:sp>
        <p:nvSpPr>
          <p:cNvPr id="26630" name="Rectangle 6"/>
          <p:cNvSpPr>
            <a:spLocks noGrp="1" noChangeArrowheads="1"/>
          </p:cNvSpPr>
          <p:nvPr>
            <p:ph type="sldNum" sz="quarter" idx="4"/>
          </p:nvPr>
        </p:nvSpPr>
        <p:spPr/>
        <p:txBody>
          <a:bodyPr/>
          <a:lstStyle>
            <a:lvl1pPr>
              <a:defRPr/>
            </a:lvl1pPr>
          </a:lstStyle>
          <a:p>
            <a:fld id="{B12D8A88-AB8E-4666-8EC0-917382A434FE}" type="slidenum">
              <a:rPr lang="cs-CZ" altLang="en-US"/>
              <a:pPr/>
              <a:t>‹#›</a:t>
            </a:fld>
            <a:endParaRPr lang="cs-CZ" altLang="en-US"/>
          </a:p>
        </p:txBody>
      </p:sp>
      <p:sp>
        <p:nvSpPr>
          <p:cNvPr id="26631" name="Freeform 7"/>
          <p:cNvSpPr>
            <a:spLocks noChangeArrowheads="1"/>
          </p:cNvSpPr>
          <p:nvPr/>
        </p:nvSpPr>
        <p:spPr bwMode="auto">
          <a:xfrm>
            <a:off x="609600" y="1219200"/>
            <a:ext cx="7924800" cy="914400"/>
          </a:xfrm>
          <a:custGeom>
            <a:avLst/>
            <a:gdLst>
              <a:gd name="T0" fmla="*/ 0 w 1000"/>
              <a:gd name="T1" fmla="*/ 1000 h 1000"/>
              <a:gd name="T2" fmla="*/ 0 w 1000"/>
              <a:gd name="T3" fmla="*/ 0 h 1000"/>
              <a:gd name="T4" fmla="*/ 1000 w 1000"/>
              <a:gd name="T5" fmla="*/ 0 h 10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1000" h="1000">
                <a:moveTo>
                  <a:pt x="0" y="1000"/>
                </a:moveTo>
                <a:lnTo>
                  <a:pt x="0" y="0"/>
                </a:lnTo>
                <a:lnTo>
                  <a:pt x="1000" y="0"/>
                </a:lnTo>
              </a:path>
            </a:pathLst>
          </a:custGeom>
          <a:noFill/>
          <a:ln w="25400" cap="flat" cmpd="sng">
            <a:solidFill>
              <a:schemeClr val="accent1"/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26632" name="Line 8"/>
          <p:cNvSpPr>
            <a:spLocks noChangeShapeType="1"/>
          </p:cNvSpPr>
          <p:nvPr/>
        </p:nvSpPr>
        <p:spPr bwMode="auto">
          <a:xfrm>
            <a:off x="1981200" y="3962400"/>
            <a:ext cx="6511925" cy="0"/>
          </a:xfrm>
          <a:prstGeom prst="line">
            <a:avLst/>
          </a:prstGeom>
          <a:noFill/>
          <a:ln w="19050">
            <a:solidFill>
              <a:schemeClr val="accent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p:transition>
    <p:blinds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723FD29-AE3C-4301-B755-6BE6FE6AA218}" type="slidenum">
              <a:rPr lang="cs-CZ" altLang="en-US"/>
              <a:pPr/>
              <a:t>‹#›</a:t>
            </a:fld>
            <a:endParaRPr lang="cs-CZ" altLang="en-US"/>
          </a:p>
        </p:txBody>
      </p:sp>
    </p:spTree>
    <p:extLst>
      <p:ext uri="{BB962C8B-B14F-4D97-AF65-F5344CB8AC3E}">
        <p14:creationId xmlns:p14="http://schemas.microsoft.com/office/powerpoint/2010/main" val="1653500723"/>
      </p:ext>
    </p:extLst>
  </p:cSld>
  <p:clrMapOvr>
    <a:masterClrMapping/>
  </p:clrMapOvr>
  <p:transition>
    <p:blinds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8CB0208-8A18-478B-8052-C2810F116569}" type="slidenum">
              <a:rPr lang="cs-CZ" altLang="en-US"/>
              <a:pPr/>
              <a:t>‹#›</a:t>
            </a:fld>
            <a:endParaRPr lang="cs-CZ" altLang="en-US"/>
          </a:p>
        </p:txBody>
      </p:sp>
    </p:spTree>
    <p:extLst>
      <p:ext uri="{BB962C8B-B14F-4D97-AF65-F5344CB8AC3E}">
        <p14:creationId xmlns:p14="http://schemas.microsoft.com/office/powerpoint/2010/main" val="1172861621"/>
      </p:ext>
    </p:extLst>
  </p:cSld>
  <p:clrMapOvr>
    <a:masterClrMapping/>
  </p:clrMapOvr>
  <p:transition>
    <p:blinds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557E566-60C5-4DD3-B582-722064A25723}" type="slidenum">
              <a:rPr lang="cs-CZ" altLang="en-US"/>
              <a:pPr/>
              <a:t>‹#›</a:t>
            </a:fld>
            <a:endParaRPr lang="cs-CZ" altLang="en-US"/>
          </a:p>
        </p:txBody>
      </p:sp>
    </p:spTree>
    <p:extLst>
      <p:ext uri="{BB962C8B-B14F-4D97-AF65-F5344CB8AC3E}">
        <p14:creationId xmlns:p14="http://schemas.microsoft.com/office/powerpoint/2010/main" val="2001571736"/>
      </p:ext>
    </p:extLst>
  </p:cSld>
  <p:clrMapOvr>
    <a:masterClrMapping/>
  </p:clrMapOvr>
  <p:transition>
    <p:blinds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en-US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437150A-1A59-495D-A97E-E5B8AAC3A9E7}" type="slidenum">
              <a:rPr lang="cs-CZ" altLang="en-US"/>
              <a:pPr/>
              <a:t>‹#›</a:t>
            </a:fld>
            <a:endParaRPr lang="cs-CZ" altLang="en-US"/>
          </a:p>
        </p:txBody>
      </p:sp>
    </p:spTree>
    <p:extLst>
      <p:ext uri="{BB962C8B-B14F-4D97-AF65-F5344CB8AC3E}">
        <p14:creationId xmlns:p14="http://schemas.microsoft.com/office/powerpoint/2010/main" val="1331824995"/>
      </p:ext>
    </p:extLst>
  </p:cSld>
  <p:clrMapOvr>
    <a:masterClrMapping/>
  </p:clrMapOvr>
  <p:transition>
    <p:blinds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en-US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en-US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7BEEDF9-8977-4085-B0DB-F8FF67E19296}" type="slidenum">
              <a:rPr lang="cs-CZ" altLang="en-US"/>
              <a:pPr/>
              <a:t>‹#›</a:t>
            </a:fld>
            <a:endParaRPr lang="cs-CZ" altLang="en-US"/>
          </a:p>
        </p:txBody>
      </p:sp>
    </p:spTree>
    <p:extLst>
      <p:ext uri="{BB962C8B-B14F-4D97-AF65-F5344CB8AC3E}">
        <p14:creationId xmlns:p14="http://schemas.microsoft.com/office/powerpoint/2010/main" val="3125912967"/>
      </p:ext>
    </p:extLst>
  </p:cSld>
  <p:clrMapOvr>
    <a:masterClrMapping/>
  </p:clrMapOvr>
  <p:transition>
    <p:blinds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en-US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7E76025-733F-4D1C-9A56-B4CECBB2C43A}" type="slidenum">
              <a:rPr lang="cs-CZ" altLang="en-US"/>
              <a:pPr/>
              <a:t>‹#›</a:t>
            </a:fld>
            <a:endParaRPr lang="cs-CZ" altLang="en-US"/>
          </a:p>
        </p:txBody>
      </p:sp>
    </p:spTree>
    <p:extLst>
      <p:ext uri="{BB962C8B-B14F-4D97-AF65-F5344CB8AC3E}">
        <p14:creationId xmlns:p14="http://schemas.microsoft.com/office/powerpoint/2010/main" val="148568920"/>
      </p:ext>
    </p:extLst>
  </p:cSld>
  <p:clrMapOvr>
    <a:masterClrMapping/>
  </p:clrMapOvr>
  <p:transition>
    <p:blinds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713ABB8-AC66-421C-ADF2-724916E15BC8}" type="slidenum">
              <a:rPr lang="cs-CZ" altLang="en-US"/>
              <a:pPr/>
              <a:t>‹#›</a:t>
            </a:fld>
            <a:endParaRPr lang="cs-CZ" altLang="en-US"/>
          </a:p>
        </p:txBody>
      </p:sp>
    </p:spTree>
    <p:extLst>
      <p:ext uri="{BB962C8B-B14F-4D97-AF65-F5344CB8AC3E}">
        <p14:creationId xmlns:p14="http://schemas.microsoft.com/office/powerpoint/2010/main" val="1051595797"/>
      </p:ext>
    </p:extLst>
  </p:cSld>
  <p:clrMapOvr>
    <a:masterClrMapping/>
  </p:clrMapOvr>
  <p:transition>
    <p:blinds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A467FAE-53FB-432B-AE52-23F736B25ACE}" type="slidenum">
              <a:rPr lang="cs-CZ" altLang="en-US"/>
              <a:pPr/>
              <a:t>‹#›</a:t>
            </a:fld>
            <a:endParaRPr lang="cs-CZ" altLang="en-US"/>
          </a:p>
        </p:txBody>
      </p:sp>
    </p:spTree>
    <p:extLst>
      <p:ext uri="{BB962C8B-B14F-4D97-AF65-F5344CB8AC3E}">
        <p14:creationId xmlns:p14="http://schemas.microsoft.com/office/powerpoint/2010/main" val="1208408643"/>
      </p:ext>
    </p:extLst>
  </p:cSld>
  <p:clrMapOvr>
    <a:masterClrMapping/>
  </p:clrMapOvr>
  <p:transition>
    <p:blinds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72491D1-A2C3-4C62-A27F-9BE43DFF5118}" type="slidenum">
              <a:rPr lang="cs-CZ" altLang="en-US"/>
              <a:pPr/>
              <a:t>‹#›</a:t>
            </a:fld>
            <a:endParaRPr lang="cs-CZ" altLang="en-US"/>
          </a:p>
        </p:txBody>
      </p:sp>
    </p:spTree>
    <p:extLst>
      <p:ext uri="{BB962C8B-B14F-4D97-AF65-F5344CB8AC3E}">
        <p14:creationId xmlns:p14="http://schemas.microsoft.com/office/powerpoint/2010/main" val="3052058063"/>
      </p:ext>
    </p:extLst>
  </p:cSld>
  <p:clrMapOvr>
    <a:masterClrMapping/>
  </p:clrMapOvr>
  <p:transition>
    <p:blinds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7813"/>
            <a:ext cx="2057400" cy="5853112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7813"/>
            <a:ext cx="6019800" cy="5853112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ED7AB3B-F5C3-481E-A44D-E781A0CBF711}" type="slidenum">
              <a:rPr lang="cs-CZ" altLang="en-US"/>
              <a:pPr/>
              <a:t>‹#›</a:t>
            </a:fld>
            <a:endParaRPr lang="cs-CZ" altLang="en-US"/>
          </a:p>
        </p:txBody>
      </p:sp>
    </p:spTree>
    <p:extLst>
      <p:ext uri="{BB962C8B-B14F-4D97-AF65-F5344CB8AC3E}">
        <p14:creationId xmlns:p14="http://schemas.microsoft.com/office/powerpoint/2010/main" val="3217316701"/>
      </p:ext>
    </p:extLst>
  </p:cSld>
  <p:clrMapOvr>
    <a:masterClrMapping/>
  </p:clrMapOvr>
  <p:transition>
    <p:blinds/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457200" y="277813"/>
            <a:ext cx="8229600" cy="585311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>
          <a:xfrm>
            <a:off x="457200" y="6243638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endParaRPr lang="cs-CZ" altLang="en-US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endParaRPr lang="cs-CZ" altLang="en-US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6553200" y="6243638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fld id="{F56FE23B-0143-41C8-96C9-99C03DDA96AF}" type="slidenum">
              <a:rPr lang="cs-CZ" altLang="en-US"/>
              <a:pPr/>
              <a:t>‹#›</a:t>
            </a:fld>
            <a:endParaRPr lang="cs-CZ" altLang="en-US"/>
          </a:p>
        </p:txBody>
      </p:sp>
    </p:spTree>
    <p:extLst>
      <p:ext uri="{BB962C8B-B14F-4D97-AF65-F5344CB8AC3E}">
        <p14:creationId xmlns:p14="http://schemas.microsoft.com/office/powerpoint/2010/main" val="467236962"/>
      </p:ext>
    </p:extLst>
  </p:cSld>
  <p:clrMapOvr>
    <a:masterClrMapping/>
  </p:clrMapOvr>
  <p:transition>
    <p:blinds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7813"/>
            <a:ext cx="8229600" cy="1139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en-US" smtClean="0"/>
              <a:t>Klepnutím lze upravit styl předlohy nadpisů.</a:t>
            </a:r>
          </a:p>
        </p:txBody>
      </p:sp>
      <p:sp>
        <p:nvSpPr>
          <p:cNvPr id="25603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307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en-US" smtClean="0"/>
              <a:t>Klepnutím lze upravit styly předlohy textu.</a:t>
            </a:r>
          </a:p>
          <a:p>
            <a:pPr lvl="1"/>
            <a:r>
              <a:rPr lang="cs-CZ" altLang="en-US" smtClean="0"/>
              <a:t>Druhá úroveň</a:t>
            </a:r>
          </a:p>
          <a:p>
            <a:pPr lvl="2"/>
            <a:r>
              <a:rPr lang="cs-CZ" altLang="en-US" smtClean="0"/>
              <a:t>Třetí úroveň</a:t>
            </a:r>
          </a:p>
          <a:p>
            <a:pPr lvl="3"/>
            <a:r>
              <a:rPr lang="cs-CZ" altLang="en-US" smtClean="0"/>
              <a:t>Čtvrtá úroveň</a:t>
            </a:r>
          </a:p>
          <a:p>
            <a:pPr lvl="4"/>
            <a:r>
              <a:rPr lang="cs-CZ" altLang="en-US" smtClean="0"/>
              <a:t>Pátá úroveň</a:t>
            </a:r>
          </a:p>
        </p:txBody>
      </p:sp>
      <p:sp>
        <p:nvSpPr>
          <p:cNvPr id="25604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3638"/>
            <a:ext cx="2133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latin typeface="+mj-lt"/>
              </a:defRPr>
            </a:lvl1pPr>
          </a:lstStyle>
          <a:p>
            <a:endParaRPr lang="cs-CZ" altLang="en-US"/>
          </a:p>
        </p:txBody>
      </p:sp>
      <p:sp>
        <p:nvSpPr>
          <p:cNvPr id="25605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200">
                <a:latin typeface="+mj-lt"/>
              </a:defRPr>
            </a:lvl1pPr>
          </a:lstStyle>
          <a:p>
            <a:endParaRPr lang="cs-CZ" altLang="en-US"/>
          </a:p>
        </p:txBody>
      </p:sp>
      <p:sp>
        <p:nvSpPr>
          <p:cNvPr id="25606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3638"/>
            <a:ext cx="2133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+mj-lt"/>
              </a:defRPr>
            </a:lvl1pPr>
          </a:lstStyle>
          <a:p>
            <a:fld id="{A0D616A2-D2AF-4DE3-BD29-FDB86F3F166F}" type="slidenum">
              <a:rPr lang="cs-CZ" altLang="en-US"/>
              <a:pPr/>
              <a:t>‹#›</a:t>
            </a:fld>
            <a:endParaRPr lang="cs-CZ" altLang="en-US"/>
          </a:p>
        </p:txBody>
      </p:sp>
      <p:sp>
        <p:nvSpPr>
          <p:cNvPr id="25607" name="Freeform 7"/>
          <p:cNvSpPr>
            <a:spLocks noChangeArrowheads="1"/>
          </p:cNvSpPr>
          <p:nvPr/>
        </p:nvSpPr>
        <p:spPr bwMode="auto">
          <a:xfrm>
            <a:off x="381000" y="228600"/>
            <a:ext cx="8229600" cy="609600"/>
          </a:xfrm>
          <a:custGeom>
            <a:avLst/>
            <a:gdLst>
              <a:gd name="T0" fmla="*/ 0 w 1000"/>
              <a:gd name="T1" fmla="*/ 1000 h 1000"/>
              <a:gd name="T2" fmla="*/ 0 w 1000"/>
              <a:gd name="T3" fmla="*/ 0 h 1000"/>
              <a:gd name="T4" fmla="*/ 1000 w 1000"/>
              <a:gd name="T5" fmla="*/ 0 h 10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1000" h="1000">
                <a:moveTo>
                  <a:pt x="0" y="1000"/>
                </a:moveTo>
                <a:lnTo>
                  <a:pt x="0" y="0"/>
                </a:lnTo>
                <a:lnTo>
                  <a:pt x="1000" y="0"/>
                </a:lnTo>
              </a:path>
            </a:pathLst>
          </a:custGeom>
          <a:noFill/>
          <a:ln w="19050" cap="flat" cmpd="sng">
            <a:solidFill>
              <a:schemeClr val="accent1"/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25608" name="Line 8"/>
          <p:cNvSpPr>
            <a:spLocks noChangeShapeType="1"/>
          </p:cNvSpPr>
          <p:nvPr/>
        </p:nvSpPr>
        <p:spPr bwMode="auto">
          <a:xfrm>
            <a:off x="457200" y="6172200"/>
            <a:ext cx="8229600" cy="0"/>
          </a:xfrm>
          <a:prstGeom prst="line">
            <a:avLst/>
          </a:prstGeom>
          <a:noFill/>
          <a:ln w="19050">
            <a:solidFill>
              <a:schemeClr val="accent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6" r:id="rId1"/>
    <p:sldLayoutId id="2147483657" r:id="rId2"/>
    <p:sldLayoutId id="2147483658" r:id="rId3"/>
    <p:sldLayoutId id="2147483659" r:id="rId4"/>
    <p:sldLayoutId id="2147483660" r:id="rId5"/>
    <p:sldLayoutId id="2147483661" r:id="rId6"/>
    <p:sldLayoutId id="2147483662" r:id="rId7"/>
    <p:sldLayoutId id="2147483663" r:id="rId8"/>
    <p:sldLayoutId id="2147483664" r:id="rId9"/>
    <p:sldLayoutId id="2147483665" r:id="rId10"/>
    <p:sldLayoutId id="2147483666" r:id="rId11"/>
    <p:sldLayoutId id="2147483667" r:id="rId12"/>
  </p:sldLayoutIdLst>
  <p:transition>
    <p:blinds/>
  </p:transition>
  <p:timing>
    <p:tnLst>
      <p:par>
        <p:cTn id="1" dur="indefinite" restart="never" nodeType="tmRoot"/>
      </p:par>
    </p:tnLst>
  </p:timing>
  <p:txStyles>
    <p:titleStyle>
      <a:lvl1pPr algn="l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Garamond" pitchFamily="18" charset="0"/>
          <a:cs typeface="Arial" charset="0"/>
        </a:defRPr>
      </a:lvl2pPr>
      <a:lvl3pPr algn="l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Garamond" pitchFamily="18" charset="0"/>
          <a:cs typeface="Arial" charset="0"/>
        </a:defRPr>
      </a:lvl3pPr>
      <a:lvl4pPr algn="l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Garamond" pitchFamily="18" charset="0"/>
          <a:cs typeface="Arial" charset="0"/>
        </a:defRPr>
      </a:lvl4pPr>
      <a:lvl5pPr algn="l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Garamond" pitchFamily="18" charset="0"/>
          <a:cs typeface="Arial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Garamond" pitchFamily="18" charset="0"/>
          <a:cs typeface="Arial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Garamond" pitchFamily="18" charset="0"/>
          <a:cs typeface="Arial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Garamond" pitchFamily="18" charset="0"/>
          <a:cs typeface="Arial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Garamond" pitchFamily="18" charset="0"/>
          <a:cs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65000"/>
        <a:buFont typeface="Wingdings" pitchFamily="2" charset="2"/>
        <a:buChar char="n"/>
        <a:defRPr sz="3000">
          <a:solidFill>
            <a:schemeClr val="tx1"/>
          </a:solidFill>
          <a:latin typeface="+mn-lt"/>
          <a:ea typeface="+mn-ea"/>
          <a:cs typeface="+mn-cs"/>
        </a:defRPr>
      </a:lvl1pPr>
      <a:lvl2pPr marL="669925" indent="-325438" algn="l" rtl="0" fontAlgn="base">
        <a:spcBef>
          <a:spcPct val="20000"/>
        </a:spcBef>
        <a:spcAft>
          <a:spcPct val="0"/>
        </a:spcAft>
        <a:buClr>
          <a:schemeClr val="accent2"/>
        </a:buClr>
        <a:buSzPct val="60000"/>
        <a:buFont typeface="Wingdings" pitchFamily="2" charset="2"/>
        <a:buChar char="q"/>
        <a:defRPr sz="2600">
          <a:solidFill>
            <a:schemeClr val="tx1"/>
          </a:solidFill>
          <a:latin typeface="+mn-lt"/>
          <a:cs typeface="+mn-cs"/>
        </a:defRPr>
      </a:lvl2pPr>
      <a:lvl3pPr marL="1022350" indent="-350838" algn="l" rtl="0" fontAlgn="base">
        <a:spcBef>
          <a:spcPct val="20000"/>
        </a:spcBef>
        <a:spcAft>
          <a:spcPct val="0"/>
        </a:spcAft>
        <a:buClr>
          <a:schemeClr val="accent1"/>
        </a:buClr>
        <a:buSzPct val="65000"/>
        <a:buFont typeface="Wingdings" pitchFamily="2" charset="2"/>
        <a:buChar char="n"/>
        <a:defRPr sz="2200">
          <a:solidFill>
            <a:schemeClr val="tx1"/>
          </a:solidFill>
          <a:latin typeface="+mn-lt"/>
          <a:cs typeface="+mn-cs"/>
        </a:defRPr>
      </a:lvl3pPr>
      <a:lvl4pPr marL="1339850" indent="-315913" algn="l" rtl="0" fontAlgn="base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" pitchFamily="2" charset="2"/>
        <a:buChar char="q"/>
        <a:defRPr sz="2000">
          <a:solidFill>
            <a:schemeClr val="tx1"/>
          </a:solidFill>
          <a:latin typeface="+mn-lt"/>
          <a:cs typeface="+mn-cs"/>
        </a:defRPr>
      </a:lvl4pPr>
      <a:lvl5pPr marL="1681163" indent="-339725" algn="l" rtl="0" fontAlgn="base">
        <a:spcBef>
          <a:spcPct val="20000"/>
        </a:spcBef>
        <a:spcAft>
          <a:spcPct val="0"/>
        </a:spcAft>
        <a:buClr>
          <a:schemeClr val="accent1"/>
        </a:buClr>
        <a:buSzPct val="75000"/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5pPr>
      <a:lvl6pPr marL="2138363" indent="-339725" algn="l" rtl="0" fontAlgn="base">
        <a:spcBef>
          <a:spcPct val="20000"/>
        </a:spcBef>
        <a:spcAft>
          <a:spcPct val="0"/>
        </a:spcAft>
        <a:buClr>
          <a:schemeClr val="accent1"/>
        </a:buClr>
        <a:buSzPct val="75000"/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6pPr>
      <a:lvl7pPr marL="2595563" indent="-339725" algn="l" rtl="0" fontAlgn="base">
        <a:spcBef>
          <a:spcPct val="20000"/>
        </a:spcBef>
        <a:spcAft>
          <a:spcPct val="0"/>
        </a:spcAft>
        <a:buClr>
          <a:schemeClr val="accent1"/>
        </a:buClr>
        <a:buSzPct val="75000"/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7pPr>
      <a:lvl8pPr marL="3052763" indent="-339725" algn="l" rtl="0" fontAlgn="base">
        <a:spcBef>
          <a:spcPct val="20000"/>
        </a:spcBef>
        <a:spcAft>
          <a:spcPct val="0"/>
        </a:spcAft>
        <a:buClr>
          <a:schemeClr val="accent1"/>
        </a:buClr>
        <a:buSzPct val="75000"/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8pPr>
      <a:lvl9pPr marL="3509963" indent="-339725" algn="l" rtl="0" fontAlgn="base">
        <a:spcBef>
          <a:spcPct val="20000"/>
        </a:spcBef>
        <a:spcAft>
          <a:spcPct val="0"/>
        </a:spcAft>
        <a:buClr>
          <a:schemeClr val="accent1"/>
        </a:buClr>
        <a:buSzPct val="75000"/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www.seznam.cz/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/>
        </p:nvGraphicFramePr>
        <p:xfrm>
          <a:off x="526852" y="903958"/>
          <a:ext cx="7772400" cy="254771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28675" name="Obrázek 4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8676" name="TextovéPole 2"/>
          <p:cNvSpPr txBox="1">
            <a:spLocks noChangeArrowheads="1"/>
          </p:cNvSpPr>
          <p:nvPr/>
        </p:nvSpPr>
        <p:spPr bwMode="auto">
          <a:xfrm>
            <a:off x="4355976" y="2485617"/>
            <a:ext cx="2405062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r>
              <a:rPr lang="cs-CZ" dirty="0">
                <a:solidFill>
                  <a:srgbClr val="000000"/>
                </a:solidFill>
                <a:latin typeface="Calibri" pitchFamily="34" charset="0"/>
              </a:rPr>
              <a:t>CZ.1.07/1.4.00/21.2976</a:t>
            </a:r>
          </a:p>
        </p:txBody>
      </p:sp>
      <p:sp>
        <p:nvSpPr>
          <p:cNvPr id="28677" name="TextovéPole 1"/>
          <p:cNvSpPr txBox="1">
            <a:spLocks noChangeArrowheads="1"/>
          </p:cNvSpPr>
          <p:nvPr/>
        </p:nvSpPr>
        <p:spPr bwMode="auto">
          <a:xfrm>
            <a:off x="2751138" y="1339850"/>
            <a:ext cx="185737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endParaRPr lang="cs-CZ">
              <a:latin typeface="Calibri" pitchFamily="34" charset="0"/>
            </a:endParaRPr>
          </a:p>
        </p:txBody>
      </p:sp>
      <p:sp>
        <p:nvSpPr>
          <p:cNvPr id="28678" name="TextovéPole 5"/>
          <p:cNvSpPr txBox="1">
            <a:spLocks noChangeArrowheads="1"/>
          </p:cNvSpPr>
          <p:nvPr/>
        </p:nvSpPr>
        <p:spPr bwMode="auto">
          <a:xfrm>
            <a:off x="2627313" y="2205038"/>
            <a:ext cx="184150" cy="366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endParaRPr lang="cs-CZ">
              <a:latin typeface="Calibri" pitchFamily="34" charset="0"/>
            </a:endParaRPr>
          </a:p>
        </p:txBody>
      </p:sp>
      <p:sp>
        <p:nvSpPr>
          <p:cNvPr id="28679" name="Text Box 7"/>
          <p:cNvSpPr txBox="1">
            <a:spLocks noChangeArrowheads="1"/>
          </p:cNvSpPr>
          <p:nvPr/>
        </p:nvSpPr>
        <p:spPr bwMode="auto">
          <a:xfrm>
            <a:off x="2843213" y="1412875"/>
            <a:ext cx="4176712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/>
              <a:t>RNDr.Ivana Řehková</a:t>
            </a:r>
          </a:p>
        </p:txBody>
      </p:sp>
      <p:sp>
        <p:nvSpPr>
          <p:cNvPr id="28680" name="Text Box 8"/>
          <p:cNvSpPr txBox="1">
            <a:spLocks noChangeArrowheads="1"/>
          </p:cNvSpPr>
          <p:nvPr/>
        </p:nvSpPr>
        <p:spPr bwMode="auto">
          <a:xfrm>
            <a:off x="4716463" y="1700213"/>
            <a:ext cx="3241675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/>
              <a:t>3.2.9.3.R03_Essen</a:t>
            </a:r>
          </a:p>
        </p:txBody>
      </p:sp>
      <p:sp>
        <p:nvSpPr>
          <p:cNvPr id="28681" name="Text Box 9"/>
          <p:cNvSpPr txBox="1">
            <a:spLocks noChangeArrowheads="1"/>
          </p:cNvSpPr>
          <p:nvPr/>
        </p:nvSpPr>
        <p:spPr bwMode="auto">
          <a:xfrm>
            <a:off x="2771775" y="2133600"/>
            <a:ext cx="424815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/>
              <a:t>Německý jazyk</a:t>
            </a:r>
          </a:p>
        </p:txBody>
      </p:sp>
    </p:spTree>
  </p:cSld>
  <p:clrMapOvr>
    <a:masterClrMapping/>
  </p:clrMapOvr>
  <p:transition>
    <p:blinds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Anotace:</a:t>
            </a:r>
          </a:p>
        </p:txBody>
      </p:sp>
      <p:sp>
        <p:nvSpPr>
          <p:cNvPr id="3174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cs-CZ"/>
              <a:t>Prezentace slouží k zopakování slovní zásoby na téma Potraviny.</a:t>
            </a:r>
          </a:p>
          <a:p>
            <a:pPr>
              <a:lnSpc>
                <a:spcPct val="90000"/>
              </a:lnSpc>
            </a:pPr>
            <a:r>
              <a:rPr lang="cs-CZ"/>
              <a:t>U jednotlivých obrázků žáci odpovídají na uvedené otázky. Zároveň připomeneme podobná slovíčka, nebo slova nadřazená. Příklad: mrkev, cibule, zelenina,… jakou jinou zeleninu znáš?</a:t>
            </a:r>
          </a:p>
          <a:p>
            <a:pPr>
              <a:lnSpc>
                <a:spcPct val="90000"/>
              </a:lnSpc>
            </a:pPr>
            <a:r>
              <a:rPr lang="cs-CZ"/>
              <a:t>Žáci mohou využít internetový slovník.</a:t>
            </a:r>
          </a:p>
          <a:p>
            <a:pPr>
              <a:lnSpc>
                <a:spcPct val="90000"/>
              </a:lnSpc>
            </a:pPr>
            <a:r>
              <a:rPr lang="cs-CZ"/>
              <a:t>Na závěr žáci vedou rozhovory. Některá slovíčka jsou uvedena v nápovědě.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endParaRPr lang="cs-CZ"/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endParaRPr lang="cs-CZ"/>
          </a:p>
        </p:txBody>
      </p:sp>
    </p:spTree>
  </p:cSld>
  <p:clrMapOvr>
    <a:masterClrMapping/>
  </p:clrMapOvr>
  <p:transition>
    <p:blinds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r>
              <a:rPr lang="cs-CZ" sz="8000"/>
              <a:t>Essen</a:t>
            </a:r>
            <a:r>
              <a:rPr lang="cs-CZ"/>
              <a:t>. Lebensmittel.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ransition>
    <p:blinds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0" y="274638"/>
            <a:ext cx="8229600" cy="1143000"/>
          </a:xfrm>
        </p:spPr>
        <p:txBody>
          <a:bodyPr/>
          <a:lstStyle/>
          <a:p>
            <a:r>
              <a:rPr lang="cs-CZ" sz="3800"/>
              <a:t>Was ist das?</a:t>
            </a:r>
            <a:br>
              <a:rPr lang="cs-CZ" sz="3800"/>
            </a:br>
            <a:r>
              <a:rPr lang="cs-CZ" sz="3800"/>
              <a:t>Ist das gesund?:</a:t>
            </a:r>
          </a:p>
        </p:txBody>
      </p:sp>
      <p:pic>
        <p:nvPicPr>
          <p:cNvPr id="3077" name="Picture 5" descr="MP900426591[1]"/>
          <p:cNvPicPr>
            <a:picLocks noGrp="1" noChangeAspect="1" noChangeArrowheads="1"/>
          </p:cNvPicPr>
          <p:nvPr>
            <p:ph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2555776" y="1556792"/>
            <a:ext cx="3673475" cy="2428875"/>
          </a:xfrm>
        </p:spPr>
      </p:pic>
      <p:sp>
        <p:nvSpPr>
          <p:cNvPr id="2" name="Obdélníkový popisek 1"/>
          <p:cNvSpPr/>
          <p:nvPr/>
        </p:nvSpPr>
        <p:spPr>
          <a:xfrm>
            <a:off x="1619672" y="4653136"/>
            <a:ext cx="6120680" cy="1368152"/>
          </a:xfrm>
          <a:prstGeom prst="wedgeRect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/>
              <a:t>Das</a:t>
            </a:r>
            <a:r>
              <a:rPr lang="cs-CZ" sz="2400" dirty="0" smtClean="0"/>
              <a:t> </a:t>
            </a:r>
            <a:r>
              <a:rPr lang="cs-CZ" sz="2400" dirty="0" err="1" smtClean="0"/>
              <a:t>sind</a:t>
            </a:r>
            <a:r>
              <a:rPr lang="cs-CZ" sz="2400" dirty="0" smtClean="0"/>
              <a:t> </a:t>
            </a:r>
            <a:r>
              <a:rPr lang="cs-CZ" sz="2400" dirty="0" err="1" smtClean="0"/>
              <a:t>Karotten</a:t>
            </a:r>
            <a:r>
              <a:rPr lang="cs-CZ" sz="2400" dirty="0" smtClean="0"/>
              <a:t>.</a:t>
            </a:r>
          </a:p>
          <a:p>
            <a:pPr algn="ctr"/>
            <a:r>
              <a:rPr lang="cs-CZ" sz="2400" dirty="0" err="1" smtClean="0"/>
              <a:t>Das</a:t>
            </a:r>
            <a:r>
              <a:rPr lang="cs-CZ" sz="2400" dirty="0" smtClean="0"/>
              <a:t> </a:t>
            </a:r>
            <a:r>
              <a:rPr lang="cs-CZ" sz="2400" dirty="0" err="1" smtClean="0"/>
              <a:t>ist</a:t>
            </a:r>
            <a:r>
              <a:rPr lang="cs-CZ" sz="2400" dirty="0" smtClean="0"/>
              <a:t> </a:t>
            </a:r>
            <a:r>
              <a:rPr lang="cs-CZ" sz="2400" dirty="0" err="1" smtClean="0"/>
              <a:t>dasGem</a:t>
            </a:r>
            <a:r>
              <a:rPr lang="hu-HU" sz="2400" dirty="0" smtClean="0">
                <a:latin typeface="Calibri"/>
              </a:rPr>
              <a:t>űse.</a:t>
            </a:r>
          </a:p>
          <a:p>
            <a:pPr algn="ctr"/>
            <a:r>
              <a:rPr lang="cs-CZ" sz="2400" dirty="0" err="1" smtClean="0"/>
              <a:t>Das</a:t>
            </a:r>
            <a:r>
              <a:rPr lang="cs-CZ" sz="2400" smtClean="0"/>
              <a:t> Gem</a:t>
            </a:r>
            <a:r>
              <a:rPr lang="hu-HU" sz="2400" dirty="0" smtClean="0">
                <a:latin typeface="Calibri"/>
              </a:rPr>
              <a:t>űse ist gesund.</a:t>
            </a:r>
            <a:endParaRPr lang="cs-CZ" sz="2400" dirty="0"/>
          </a:p>
        </p:txBody>
      </p:sp>
    </p:spTree>
  </p:cSld>
  <p:clrMapOvr>
    <a:masterClrMapping/>
  </p:clrMapOvr>
  <p:transition>
    <p:blinds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0" y="274638"/>
            <a:ext cx="8229600" cy="1143000"/>
          </a:xfrm>
        </p:spPr>
        <p:txBody>
          <a:bodyPr/>
          <a:lstStyle/>
          <a:p>
            <a:r>
              <a:rPr lang="cs-CZ" sz="3800"/>
              <a:t>Was ist das?</a:t>
            </a:r>
            <a:br>
              <a:rPr lang="cs-CZ" sz="3800"/>
            </a:br>
            <a:r>
              <a:rPr lang="cs-CZ" sz="3800"/>
              <a:t>Ist das gesund?</a:t>
            </a:r>
          </a:p>
        </p:txBody>
      </p:sp>
      <p:pic>
        <p:nvPicPr>
          <p:cNvPr id="5125" name="Picture 5" descr="MP900432898[1]"/>
          <p:cNvPicPr>
            <a:picLocks noGrp="1" noChangeAspect="1" noChangeArrowheads="1"/>
          </p:cNvPicPr>
          <p:nvPr>
            <p:ph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043608" y="1628800"/>
            <a:ext cx="6400800" cy="4248150"/>
          </a:xfrm>
        </p:spPr>
      </p:pic>
      <p:sp>
        <p:nvSpPr>
          <p:cNvPr id="2" name="Obdélníkový popisek 1"/>
          <p:cNvSpPr/>
          <p:nvPr/>
        </p:nvSpPr>
        <p:spPr>
          <a:xfrm>
            <a:off x="323528" y="4725144"/>
            <a:ext cx="6624736" cy="1584176"/>
          </a:xfrm>
          <a:prstGeom prst="wedgeRect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/>
              <a:t>Das</a:t>
            </a:r>
            <a:r>
              <a:rPr lang="cs-CZ" sz="2400" dirty="0" smtClean="0"/>
              <a:t> </a:t>
            </a:r>
            <a:r>
              <a:rPr lang="cs-CZ" sz="2400" dirty="0" err="1" smtClean="0"/>
              <a:t>ist</a:t>
            </a:r>
            <a:r>
              <a:rPr lang="cs-CZ" sz="2400" dirty="0" smtClean="0"/>
              <a:t> der </a:t>
            </a:r>
            <a:r>
              <a:rPr lang="cs-CZ" sz="2400" dirty="0" err="1" smtClean="0"/>
              <a:t>Schinken</a:t>
            </a:r>
            <a:r>
              <a:rPr lang="cs-CZ" sz="2400" dirty="0" smtClean="0"/>
              <a:t>.</a:t>
            </a:r>
          </a:p>
          <a:p>
            <a:pPr algn="ctr"/>
            <a:r>
              <a:rPr lang="cs-CZ" sz="2400" dirty="0" err="1" smtClean="0"/>
              <a:t>Das</a:t>
            </a:r>
            <a:r>
              <a:rPr lang="cs-CZ" sz="2400" dirty="0" smtClean="0"/>
              <a:t> </a:t>
            </a:r>
            <a:r>
              <a:rPr lang="cs-CZ" sz="2400" dirty="0" err="1" smtClean="0"/>
              <a:t>ist</a:t>
            </a:r>
            <a:r>
              <a:rPr lang="cs-CZ" sz="2400" dirty="0" smtClean="0"/>
              <a:t> </a:t>
            </a:r>
            <a:r>
              <a:rPr lang="cs-CZ" sz="2400" dirty="0" err="1" smtClean="0"/>
              <a:t>das</a:t>
            </a:r>
            <a:r>
              <a:rPr lang="cs-CZ" sz="2400" dirty="0" smtClean="0"/>
              <a:t> </a:t>
            </a:r>
            <a:r>
              <a:rPr lang="cs-CZ" sz="2400" dirty="0" err="1" smtClean="0"/>
              <a:t>Fleisch</a:t>
            </a:r>
            <a:r>
              <a:rPr lang="cs-CZ" sz="2400" dirty="0" smtClean="0"/>
              <a:t>.</a:t>
            </a:r>
          </a:p>
          <a:p>
            <a:pPr algn="ctr"/>
            <a:r>
              <a:rPr lang="cs-CZ" sz="2400" dirty="0" err="1" smtClean="0"/>
              <a:t>Das</a:t>
            </a:r>
            <a:r>
              <a:rPr lang="cs-CZ" sz="2400" dirty="0" smtClean="0"/>
              <a:t> </a:t>
            </a:r>
            <a:r>
              <a:rPr lang="cs-CZ" sz="2400" dirty="0" err="1" smtClean="0"/>
              <a:t>Fleisch</a:t>
            </a:r>
            <a:r>
              <a:rPr lang="cs-CZ" sz="2400" dirty="0" smtClean="0"/>
              <a:t> </a:t>
            </a:r>
            <a:r>
              <a:rPr lang="cs-CZ" sz="2400" dirty="0" err="1" smtClean="0"/>
              <a:t>ist</a:t>
            </a:r>
            <a:r>
              <a:rPr lang="cs-CZ" sz="2400" dirty="0" smtClean="0"/>
              <a:t> </a:t>
            </a:r>
            <a:r>
              <a:rPr lang="cs-CZ" sz="2400" dirty="0" err="1" smtClean="0"/>
              <a:t>gesund</a:t>
            </a:r>
            <a:r>
              <a:rPr lang="cs-CZ" sz="2400" dirty="0" smtClean="0"/>
              <a:t>, </a:t>
            </a:r>
            <a:r>
              <a:rPr lang="cs-CZ" sz="2400" dirty="0" err="1" smtClean="0"/>
              <a:t>aber</a:t>
            </a:r>
            <a:r>
              <a:rPr lang="cs-CZ" sz="2400" dirty="0" smtClean="0"/>
              <a:t> </a:t>
            </a:r>
            <a:r>
              <a:rPr lang="cs-CZ" sz="2400" dirty="0" err="1" smtClean="0"/>
              <a:t>muss</a:t>
            </a:r>
            <a:r>
              <a:rPr lang="cs-CZ" sz="2400" dirty="0" smtClean="0"/>
              <a:t> </a:t>
            </a:r>
            <a:r>
              <a:rPr lang="cs-CZ" sz="2400" dirty="0" err="1" smtClean="0"/>
              <a:t>nicht</a:t>
            </a:r>
            <a:r>
              <a:rPr lang="cs-CZ" sz="2400" dirty="0" smtClean="0"/>
              <a:t> </a:t>
            </a:r>
            <a:r>
              <a:rPr lang="cs-CZ" sz="2400" dirty="0" err="1" smtClean="0"/>
              <a:t>fett</a:t>
            </a:r>
            <a:r>
              <a:rPr lang="cs-CZ" sz="2400" dirty="0" smtClean="0"/>
              <a:t> </a:t>
            </a:r>
            <a:r>
              <a:rPr lang="cs-CZ" sz="2400" dirty="0" err="1" smtClean="0"/>
              <a:t>sein</a:t>
            </a:r>
            <a:r>
              <a:rPr lang="cs-CZ" sz="2400" dirty="0" smtClean="0"/>
              <a:t>.</a:t>
            </a:r>
            <a:endParaRPr lang="cs-CZ" sz="2400" dirty="0"/>
          </a:p>
        </p:txBody>
      </p:sp>
    </p:spTree>
  </p:cSld>
  <p:clrMapOvr>
    <a:masterClrMapping/>
  </p:clrMapOvr>
  <p:transition>
    <p:blinds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0" y="274638"/>
            <a:ext cx="8229600" cy="1143000"/>
          </a:xfrm>
        </p:spPr>
        <p:txBody>
          <a:bodyPr/>
          <a:lstStyle/>
          <a:p>
            <a:r>
              <a:rPr lang="cs-CZ" sz="3800"/>
              <a:t>Was ist das?</a:t>
            </a:r>
            <a:br>
              <a:rPr lang="cs-CZ" sz="3800"/>
            </a:br>
            <a:r>
              <a:rPr lang="cs-CZ" sz="3800"/>
              <a:t>Ist das gesund?:</a:t>
            </a:r>
          </a:p>
        </p:txBody>
      </p:sp>
      <p:pic>
        <p:nvPicPr>
          <p:cNvPr id="7173" name="Picture 5" descr="MP900422320[1]"/>
          <p:cNvPicPr>
            <a:picLocks noGrp="1" noChangeAspect="1" noChangeArrowheads="1"/>
          </p:cNvPicPr>
          <p:nvPr>
            <p:ph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3157538" y="1773238"/>
            <a:ext cx="3230562" cy="4843462"/>
          </a:xfrm>
        </p:spPr>
      </p:pic>
      <p:sp>
        <p:nvSpPr>
          <p:cNvPr id="2" name="Obdélníkový popisek 1"/>
          <p:cNvSpPr/>
          <p:nvPr/>
        </p:nvSpPr>
        <p:spPr>
          <a:xfrm>
            <a:off x="179512" y="5229200"/>
            <a:ext cx="6984776" cy="1296144"/>
          </a:xfrm>
          <a:prstGeom prst="wedgeRect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/>
              <a:t>Das</a:t>
            </a:r>
            <a:r>
              <a:rPr lang="cs-CZ" sz="2400" dirty="0" smtClean="0"/>
              <a:t> </a:t>
            </a:r>
            <a:r>
              <a:rPr lang="cs-CZ" sz="2400" dirty="0" err="1" smtClean="0"/>
              <a:t>ist</a:t>
            </a:r>
            <a:r>
              <a:rPr lang="cs-CZ" sz="2400" dirty="0" smtClean="0"/>
              <a:t> </a:t>
            </a:r>
            <a:r>
              <a:rPr lang="cs-CZ" sz="2400" dirty="0" err="1" smtClean="0"/>
              <a:t>die</a:t>
            </a:r>
            <a:r>
              <a:rPr lang="cs-CZ" sz="2400" dirty="0" smtClean="0"/>
              <a:t> </a:t>
            </a:r>
            <a:r>
              <a:rPr lang="cs-CZ" sz="2400" dirty="0" err="1" smtClean="0"/>
              <a:t>Torte</a:t>
            </a:r>
            <a:r>
              <a:rPr lang="cs-CZ" sz="2400" dirty="0" smtClean="0"/>
              <a:t>. Die </a:t>
            </a:r>
            <a:r>
              <a:rPr lang="cs-CZ" sz="2400" dirty="0" err="1" smtClean="0"/>
              <a:t>Torte</a:t>
            </a:r>
            <a:r>
              <a:rPr lang="cs-CZ" sz="2400" dirty="0" smtClean="0"/>
              <a:t> </a:t>
            </a:r>
            <a:r>
              <a:rPr lang="cs-CZ" sz="2400" dirty="0" err="1" smtClean="0"/>
              <a:t>ist</a:t>
            </a:r>
            <a:r>
              <a:rPr lang="cs-CZ" sz="2400" dirty="0" smtClean="0"/>
              <a:t> </a:t>
            </a:r>
            <a:r>
              <a:rPr lang="cs-CZ" sz="2400" dirty="0" err="1" smtClean="0"/>
              <a:t>nicht</a:t>
            </a:r>
            <a:r>
              <a:rPr lang="cs-CZ" sz="2400" dirty="0" smtClean="0"/>
              <a:t> </a:t>
            </a:r>
            <a:r>
              <a:rPr lang="cs-CZ" sz="2400" dirty="0" err="1" smtClean="0"/>
              <a:t>gesund</a:t>
            </a:r>
            <a:r>
              <a:rPr lang="cs-CZ" sz="2400" dirty="0" smtClean="0"/>
              <a:t>.</a:t>
            </a:r>
            <a:endParaRPr lang="cs-CZ" sz="2400" dirty="0"/>
          </a:p>
        </p:txBody>
      </p:sp>
    </p:spTree>
  </p:cSld>
  <p:clrMapOvr>
    <a:masterClrMapping/>
  </p:clrMapOvr>
  <p:transition>
    <p:blinds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0" y="274638"/>
            <a:ext cx="8229600" cy="1143000"/>
          </a:xfrm>
        </p:spPr>
        <p:txBody>
          <a:bodyPr/>
          <a:lstStyle/>
          <a:p>
            <a:r>
              <a:rPr lang="cs-CZ" sz="3800"/>
              <a:t>Was ist das?</a:t>
            </a:r>
            <a:br>
              <a:rPr lang="cs-CZ" sz="3800"/>
            </a:br>
            <a:r>
              <a:rPr lang="cs-CZ" sz="3800"/>
              <a:t>Ist das gesund?:</a:t>
            </a:r>
          </a:p>
        </p:txBody>
      </p:sp>
      <p:pic>
        <p:nvPicPr>
          <p:cNvPr id="9221" name="Picture 5" descr="MP900182665[1]"/>
          <p:cNvPicPr>
            <a:picLocks noGrp="1" noChangeAspect="1" noChangeArrowheads="1"/>
          </p:cNvPicPr>
          <p:nvPr>
            <p:ph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2203140" y="1916832"/>
            <a:ext cx="3657600" cy="2446338"/>
          </a:xfrm>
        </p:spPr>
      </p:pic>
      <p:sp>
        <p:nvSpPr>
          <p:cNvPr id="2" name="Obdélníkový popisek 1"/>
          <p:cNvSpPr/>
          <p:nvPr/>
        </p:nvSpPr>
        <p:spPr>
          <a:xfrm>
            <a:off x="539552" y="4941168"/>
            <a:ext cx="6984776" cy="1224136"/>
          </a:xfrm>
          <a:prstGeom prst="wedgeRect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/>
              <a:t>Das</a:t>
            </a:r>
            <a:r>
              <a:rPr lang="cs-CZ" sz="2400" dirty="0" smtClean="0"/>
              <a:t> </a:t>
            </a:r>
            <a:r>
              <a:rPr lang="cs-CZ" sz="2400" dirty="0" err="1" smtClean="0"/>
              <a:t>ist</a:t>
            </a:r>
            <a:r>
              <a:rPr lang="cs-CZ" sz="2400" dirty="0" smtClean="0"/>
              <a:t> der </a:t>
            </a:r>
            <a:r>
              <a:rPr lang="cs-CZ" sz="2400" dirty="0" err="1" smtClean="0"/>
              <a:t>Apfel</a:t>
            </a:r>
            <a:r>
              <a:rPr lang="cs-CZ" sz="2400" dirty="0" smtClean="0"/>
              <a:t>.</a:t>
            </a:r>
          </a:p>
          <a:p>
            <a:pPr algn="ctr"/>
            <a:r>
              <a:rPr lang="cs-CZ" sz="2400" dirty="0" err="1" smtClean="0"/>
              <a:t>Das</a:t>
            </a:r>
            <a:r>
              <a:rPr lang="cs-CZ" sz="2400" dirty="0" smtClean="0"/>
              <a:t> </a:t>
            </a:r>
            <a:r>
              <a:rPr lang="cs-CZ" sz="2400" dirty="0" err="1" smtClean="0"/>
              <a:t>ist</a:t>
            </a:r>
            <a:r>
              <a:rPr lang="cs-CZ" sz="2400" dirty="0" smtClean="0"/>
              <a:t> </a:t>
            </a:r>
            <a:r>
              <a:rPr lang="cs-CZ" sz="2400" dirty="0" err="1" smtClean="0"/>
              <a:t>das</a:t>
            </a:r>
            <a:r>
              <a:rPr lang="cs-CZ" sz="2400" dirty="0" smtClean="0"/>
              <a:t> Obst. </a:t>
            </a:r>
            <a:r>
              <a:rPr lang="cs-CZ" sz="2400" dirty="0" err="1" smtClean="0"/>
              <a:t>Das</a:t>
            </a:r>
            <a:r>
              <a:rPr lang="cs-CZ" sz="2400" dirty="0" smtClean="0"/>
              <a:t> Obst </a:t>
            </a:r>
            <a:r>
              <a:rPr lang="cs-CZ" sz="2400" dirty="0" err="1" smtClean="0"/>
              <a:t>ist</a:t>
            </a:r>
            <a:r>
              <a:rPr lang="cs-CZ" sz="2400" dirty="0" smtClean="0"/>
              <a:t> </a:t>
            </a:r>
            <a:r>
              <a:rPr lang="cs-CZ" sz="2400" dirty="0" err="1" smtClean="0"/>
              <a:t>gesund</a:t>
            </a:r>
            <a:r>
              <a:rPr lang="cs-CZ" sz="2400" dirty="0" smtClean="0"/>
              <a:t>.</a:t>
            </a:r>
            <a:endParaRPr lang="cs-CZ" sz="2400" dirty="0"/>
          </a:p>
        </p:txBody>
      </p:sp>
    </p:spTree>
  </p:cSld>
  <p:clrMapOvr>
    <a:masterClrMapping/>
  </p:clrMapOvr>
  <p:transition>
    <p:blinds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0" y="274638"/>
            <a:ext cx="8229600" cy="1143000"/>
          </a:xfrm>
        </p:spPr>
        <p:txBody>
          <a:bodyPr/>
          <a:lstStyle/>
          <a:p>
            <a:r>
              <a:rPr lang="cs-CZ" sz="3800"/>
              <a:t>Was ist das?</a:t>
            </a:r>
            <a:br>
              <a:rPr lang="cs-CZ" sz="3800"/>
            </a:br>
            <a:r>
              <a:rPr lang="cs-CZ" sz="3800"/>
              <a:t>Ist das gesund?:</a:t>
            </a:r>
          </a:p>
        </p:txBody>
      </p:sp>
      <p:pic>
        <p:nvPicPr>
          <p:cNvPr id="11269" name="Picture 5" descr="MP900313735[1]"/>
          <p:cNvPicPr>
            <a:picLocks noGrp="1" noChangeAspect="1" noChangeArrowheads="1"/>
          </p:cNvPicPr>
          <p:nvPr>
            <p:ph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2268538" y="2711450"/>
            <a:ext cx="3657600" cy="2427288"/>
          </a:xfrm>
        </p:spPr>
      </p:pic>
      <p:sp>
        <p:nvSpPr>
          <p:cNvPr id="2" name="Obdélníkový popisek 1"/>
          <p:cNvSpPr/>
          <p:nvPr/>
        </p:nvSpPr>
        <p:spPr>
          <a:xfrm>
            <a:off x="611560" y="4941168"/>
            <a:ext cx="6336704" cy="1224136"/>
          </a:xfrm>
          <a:prstGeom prst="wedgeRect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/>
              <a:t>Das</a:t>
            </a:r>
            <a:r>
              <a:rPr lang="cs-CZ" sz="2400" dirty="0" smtClean="0"/>
              <a:t> </a:t>
            </a:r>
            <a:r>
              <a:rPr lang="cs-CZ" sz="2400" dirty="0" err="1" smtClean="0"/>
              <a:t>ist</a:t>
            </a:r>
            <a:r>
              <a:rPr lang="cs-CZ" sz="2400" dirty="0" smtClean="0"/>
              <a:t> </a:t>
            </a:r>
            <a:r>
              <a:rPr lang="cs-CZ" sz="2400" dirty="0" err="1" smtClean="0"/>
              <a:t>das</a:t>
            </a:r>
            <a:r>
              <a:rPr lang="cs-CZ" sz="2400" dirty="0" smtClean="0"/>
              <a:t> Br</a:t>
            </a:r>
            <a:r>
              <a:rPr lang="hu-HU" sz="2400" dirty="0" smtClean="0">
                <a:latin typeface="Gill Sans MT"/>
              </a:rPr>
              <a:t>őtchen.</a:t>
            </a:r>
          </a:p>
          <a:p>
            <a:pPr algn="ctr"/>
            <a:r>
              <a:rPr lang="hu-HU" sz="2400" dirty="0" smtClean="0">
                <a:latin typeface="Gill Sans MT"/>
              </a:rPr>
              <a:t>Das ist das Gebäck. Das Vollkorngebäck ist gesund.</a:t>
            </a:r>
            <a:endParaRPr lang="cs-CZ" sz="2400" dirty="0"/>
          </a:p>
        </p:txBody>
      </p:sp>
    </p:spTree>
  </p:cSld>
  <p:clrMapOvr>
    <a:masterClrMapping/>
  </p:clrMapOvr>
  <p:transition>
    <p:blinds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0" y="274638"/>
            <a:ext cx="8229600" cy="1143000"/>
          </a:xfrm>
        </p:spPr>
        <p:txBody>
          <a:bodyPr/>
          <a:lstStyle/>
          <a:p>
            <a:r>
              <a:rPr lang="cs-CZ" sz="3800"/>
              <a:t>Was ist das?</a:t>
            </a:r>
            <a:br>
              <a:rPr lang="cs-CZ" sz="3800"/>
            </a:br>
            <a:r>
              <a:rPr lang="cs-CZ" sz="3800"/>
              <a:t>Ist das gesund?:</a:t>
            </a:r>
          </a:p>
        </p:txBody>
      </p:sp>
      <p:pic>
        <p:nvPicPr>
          <p:cNvPr id="13317" name="Picture 5" descr="MP900422669[1]"/>
          <p:cNvPicPr>
            <a:picLocks noGrp="1" noChangeAspect="1" noChangeArrowheads="1"/>
          </p:cNvPicPr>
          <p:nvPr>
            <p:ph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116013" y="2060575"/>
            <a:ext cx="6635750" cy="4427538"/>
          </a:xfrm>
        </p:spPr>
      </p:pic>
      <p:sp>
        <p:nvSpPr>
          <p:cNvPr id="2" name="Obdélníkový popisek 1"/>
          <p:cNvSpPr/>
          <p:nvPr/>
        </p:nvSpPr>
        <p:spPr>
          <a:xfrm>
            <a:off x="179512" y="5445224"/>
            <a:ext cx="7920880" cy="1296144"/>
          </a:xfrm>
          <a:prstGeom prst="wedgeRect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/>
              <a:t>Das</a:t>
            </a:r>
            <a:r>
              <a:rPr lang="cs-CZ" sz="2400" dirty="0" smtClean="0"/>
              <a:t> </a:t>
            </a:r>
            <a:r>
              <a:rPr lang="cs-CZ" sz="2400" dirty="0" err="1" smtClean="0"/>
              <a:t>sind</a:t>
            </a:r>
            <a:r>
              <a:rPr lang="cs-CZ" sz="2400" dirty="0" smtClean="0"/>
              <a:t> </a:t>
            </a:r>
            <a:r>
              <a:rPr lang="cs-CZ" sz="2400" dirty="0" err="1" smtClean="0"/>
              <a:t>Pommes</a:t>
            </a:r>
            <a:r>
              <a:rPr lang="cs-CZ" sz="2400" dirty="0" smtClean="0"/>
              <a:t>. </a:t>
            </a:r>
            <a:r>
              <a:rPr lang="cs-CZ" sz="2400" dirty="0" err="1" smtClean="0"/>
              <a:t>Pommes</a:t>
            </a:r>
            <a:r>
              <a:rPr lang="cs-CZ" sz="2400" dirty="0" smtClean="0"/>
              <a:t> </a:t>
            </a:r>
            <a:r>
              <a:rPr lang="cs-CZ" sz="2400" dirty="0" err="1" smtClean="0"/>
              <a:t>sind</a:t>
            </a:r>
            <a:r>
              <a:rPr lang="cs-CZ" sz="2400" dirty="0" smtClean="0"/>
              <a:t> </a:t>
            </a:r>
            <a:r>
              <a:rPr lang="cs-CZ" sz="2400" dirty="0" err="1" smtClean="0"/>
              <a:t>nicht</a:t>
            </a:r>
            <a:r>
              <a:rPr lang="cs-CZ" sz="2400" dirty="0" smtClean="0"/>
              <a:t> </a:t>
            </a:r>
            <a:r>
              <a:rPr lang="cs-CZ" sz="2400" dirty="0" err="1" smtClean="0"/>
              <a:t>gesund</a:t>
            </a:r>
            <a:r>
              <a:rPr lang="cs-CZ" sz="2400" dirty="0" smtClean="0"/>
              <a:t>.</a:t>
            </a:r>
            <a:endParaRPr lang="cs-CZ" sz="2400" dirty="0"/>
          </a:p>
        </p:txBody>
      </p:sp>
    </p:spTree>
  </p:cSld>
  <p:clrMapOvr>
    <a:masterClrMapping/>
  </p:clrMapOvr>
  <p:transition>
    <p:blinds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sz="3800"/>
              <a:t>Zopakujte si slovíčka:</a:t>
            </a:r>
            <a:br>
              <a:rPr lang="cs-CZ" sz="3800"/>
            </a:br>
            <a:r>
              <a:rPr lang="cs-CZ" sz="3800"/>
              <a:t>Doplňte členy.</a:t>
            </a:r>
          </a:p>
        </p:txBody>
      </p:sp>
      <p:sp>
        <p:nvSpPr>
          <p:cNvPr id="1536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cs-CZ"/>
              <a:t> Obst</a:t>
            </a:r>
          </a:p>
          <a:p>
            <a:pPr>
              <a:lnSpc>
                <a:spcPct val="90000"/>
              </a:lnSpc>
            </a:pPr>
            <a:r>
              <a:rPr lang="cs-CZ"/>
              <a:t> Geműse</a:t>
            </a:r>
          </a:p>
          <a:p>
            <a:pPr>
              <a:lnSpc>
                <a:spcPct val="90000"/>
              </a:lnSpc>
            </a:pPr>
            <a:r>
              <a:rPr lang="cs-CZ"/>
              <a:t>Brot </a:t>
            </a:r>
          </a:p>
          <a:p>
            <a:pPr>
              <a:lnSpc>
                <a:spcPct val="90000"/>
              </a:lnSpc>
            </a:pPr>
            <a:r>
              <a:rPr lang="cs-CZ"/>
              <a:t>Fleisch</a:t>
            </a:r>
          </a:p>
          <a:p>
            <a:pPr>
              <a:lnSpc>
                <a:spcPct val="90000"/>
              </a:lnSpc>
            </a:pPr>
            <a:r>
              <a:rPr lang="cs-CZ"/>
              <a:t>Schinken</a:t>
            </a:r>
          </a:p>
          <a:p>
            <a:pPr>
              <a:lnSpc>
                <a:spcPct val="90000"/>
              </a:lnSpc>
            </a:pPr>
            <a:r>
              <a:rPr lang="cs-CZ"/>
              <a:t>Apfel</a:t>
            </a:r>
          </a:p>
          <a:p>
            <a:pPr>
              <a:lnSpc>
                <a:spcPct val="90000"/>
              </a:lnSpc>
            </a:pPr>
            <a:r>
              <a:rPr lang="cs-CZ"/>
              <a:t>Kartoffel</a:t>
            </a:r>
          </a:p>
          <a:p>
            <a:pPr>
              <a:lnSpc>
                <a:spcPct val="90000"/>
              </a:lnSpc>
            </a:pPr>
            <a:r>
              <a:rPr lang="cs-CZ"/>
              <a:t>Pommes</a:t>
            </a:r>
          </a:p>
          <a:p>
            <a:pPr>
              <a:lnSpc>
                <a:spcPct val="90000"/>
              </a:lnSpc>
            </a:pPr>
            <a:r>
              <a:rPr lang="cs-CZ"/>
              <a:t>Torte</a:t>
            </a:r>
          </a:p>
          <a:p>
            <a:pPr>
              <a:lnSpc>
                <a:spcPct val="90000"/>
              </a:lnSpc>
            </a:pPr>
            <a:endParaRPr lang="cs-CZ"/>
          </a:p>
          <a:p>
            <a:pPr>
              <a:lnSpc>
                <a:spcPct val="90000"/>
              </a:lnSpc>
            </a:pPr>
            <a:endParaRPr lang="cs-CZ"/>
          </a:p>
        </p:txBody>
      </p:sp>
      <p:sp>
        <p:nvSpPr>
          <p:cNvPr id="15364" name="AutoShape 4"/>
          <p:cNvSpPr>
            <a:spLocks noChangeArrowheads="1"/>
          </p:cNvSpPr>
          <p:nvPr/>
        </p:nvSpPr>
        <p:spPr bwMode="auto">
          <a:xfrm>
            <a:off x="3851920" y="1397053"/>
            <a:ext cx="4105275" cy="4176713"/>
          </a:xfrm>
          <a:prstGeom prst="wedgeEllipseCallout">
            <a:avLst>
              <a:gd name="adj1" fmla="val -43750"/>
              <a:gd name="adj2" fmla="val 70000"/>
            </a:avLst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/>
          <a:lstStyle/>
          <a:p>
            <a:pPr algn="ctr"/>
            <a:r>
              <a:rPr lang="cs-CZ" dirty="0">
                <a:solidFill>
                  <a:srgbClr val="0070C0"/>
                </a:solidFill>
              </a:rPr>
              <a:t>DER</a:t>
            </a:r>
          </a:p>
          <a:p>
            <a:pPr algn="ctr"/>
            <a:endParaRPr lang="cs-CZ" dirty="0"/>
          </a:p>
          <a:p>
            <a:pPr algn="ctr"/>
            <a:r>
              <a:rPr lang="cs-CZ" dirty="0">
                <a:solidFill>
                  <a:srgbClr val="FF0000"/>
                </a:solidFill>
              </a:rPr>
              <a:t>DIE</a:t>
            </a:r>
          </a:p>
          <a:p>
            <a:pPr algn="ctr"/>
            <a:endParaRPr lang="cs-CZ" dirty="0"/>
          </a:p>
          <a:p>
            <a:pPr algn="ctr"/>
            <a:r>
              <a:rPr lang="cs-CZ" dirty="0" smtClean="0">
                <a:solidFill>
                  <a:srgbClr val="92D050"/>
                </a:solidFill>
              </a:rPr>
              <a:t>DAS</a:t>
            </a:r>
          </a:p>
          <a:p>
            <a:pPr algn="ctr"/>
            <a:endParaRPr lang="cs-CZ" dirty="0">
              <a:solidFill>
                <a:srgbClr val="92D050"/>
              </a:solidFill>
            </a:endParaRPr>
          </a:p>
          <a:p>
            <a:pPr algn="ctr"/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Die-množné číslo</a:t>
            </a:r>
            <a:endParaRPr lang="cs-CZ" sz="2400" dirty="0">
              <a:solidFill>
                <a:schemeClr val="accent1">
                  <a:lumMod val="75000"/>
                </a:schemeClr>
              </a:solidFill>
            </a:endParaRPr>
          </a:p>
        </p:txBody>
      </p:sp>
      <p:cxnSp>
        <p:nvCxnSpPr>
          <p:cNvPr id="3" name="Přímá spojnice se šipkou 2"/>
          <p:cNvCxnSpPr/>
          <p:nvPr/>
        </p:nvCxnSpPr>
        <p:spPr>
          <a:xfrm flipH="1">
            <a:off x="2555776" y="2204864"/>
            <a:ext cx="3096344" cy="151216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 flipH="1">
            <a:off x="1907704" y="2204864"/>
            <a:ext cx="3744416" cy="216024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 flipH="1">
            <a:off x="2555776" y="2708920"/>
            <a:ext cx="3096344" cy="208823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 flipH="1">
            <a:off x="2393890" y="3753036"/>
            <a:ext cx="3240360" cy="147616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/>
          <p:nvPr/>
        </p:nvCxnSpPr>
        <p:spPr>
          <a:xfrm flipH="1">
            <a:off x="2267744" y="2708920"/>
            <a:ext cx="3384376" cy="309634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/>
          <p:nvPr/>
        </p:nvCxnSpPr>
        <p:spPr>
          <a:xfrm flipH="1" flipV="1">
            <a:off x="2123728" y="1700808"/>
            <a:ext cx="3528392" cy="158417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se šipkou 16"/>
          <p:cNvCxnSpPr/>
          <p:nvPr/>
        </p:nvCxnSpPr>
        <p:spPr>
          <a:xfrm flipH="1" flipV="1">
            <a:off x="2555776" y="2348880"/>
            <a:ext cx="3096344" cy="100811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se šipkou 18"/>
          <p:cNvCxnSpPr/>
          <p:nvPr/>
        </p:nvCxnSpPr>
        <p:spPr>
          <a:xfrm flipH="1" flipV="1">
            <a:off x="1979712" y="2960948"/>
            <a:ext cx="3672408" cy="524461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se šipkou 20"/>
          <p:cNvCxnSpPr/>
          <p:nvPr/>
        </p:nvCxnSpPr>
        <p:spPr>
          <a:xfrm flipH="1" flipV="1">
            <a:off x="2411760" y="3356992"/>
            <a:ext cx="3240360" cy="128417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>
    <p:blinds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153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364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Vyhledejte názvy dalších potravin:</a:t>
            </a:r>
          </a:p>
        </p:txBody>
      </p:sp>
      <p:sp>
        <p:nvSpPr>
          <p:cNvPr id="1638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cs-CZ"/>
              <a:t>Rýže</a:t>
            </a:r>
          </a:p>
          <a:p>
            <a:pPr>
              <a:lnSpc>
                <a:spcPct val="90000"/>
              </a:lnSpc>
            </a:pPr>
            <a:r>
              <a:rPr lang="cs-CZ"/>
              <a:t>Kuře</a:t>
            </a:r>
          </a:p>
          <a:p>
            <a:pPr>
              <a:lnSpc>
                <a:spcPct val="90000"/>
              </a:lnSpc>
            </a:pPr>
            <a:r>
              <a:rPr lang="cs-CZ"/>
              <a:t>Knedlíky</a:t>
            </a:r>
          </a:p>
          <a:p>
            <a:pPr>
              <a:lnSpc>
                <a:spcPct val="90000"/>
              </a:lnSpc>
            </a:pPr>
            <a:r>
              <a:rPr lang="cs-CZ"/>
              <a:t>Polévka</a:t>
            </a:r>
          </a:p>
          <a:p>
            <a:pPr>
              <a:lnSpc>
                <a:spcPct val="90000"/>
              </a:lnSpc>
            </a:pPr>
            <a:r>
              <a:rPr lang="cs-CZ"/>
              <a:t>Cukr</a:t>
            </a:r>
          </a:p>
          <a:p>
            <a:pPr>
              <a:lnSpc>
                <a:spcPct val="90000"/>
              </a:lnSpc>
            </a:pPr>
            <a:r>
              <a:rPr lang="cs-CZ"/>
              <a:t>Sůl</a:t>
            </a:r>
          </a:p>
          <a:p>
            <a:pPr>
              <a:lnSpc>
                <a:spcPct val="90000"/>
              </a:lnSpc>
            </a:pPr>
            <a:r>
              <a:rPr lang="cs-CZ"/>
              <a:t>Uzenina</a:t>
            </a:r>
          </a:p>
          <a:p>
            <a:pPr>
              <a:lnSpc>
                <a:spcPct val="90000"/>
              </a:lnSpc>
            </a:pPr>
            <a:r>
              <a:rPr lang="cs-CZ"/>
              <a:t>Řízek</a:t>
            </a:r>
          </a:p>
          <a:p>
            <a:pPr>
              <a:lnSpc>
                <a:spcPct val="90000"/>
              </a:lnSpc>
            </a:pPr>
            <a:r>
              <a:rPr lang="cs-CZ"/>
              <a:t>Pomoc hledejte např na </a:t>
            </a:r>
            <a:r>
              <a:rPr lang="cs-CZ">
                <a:hlinkClick r:id="rId2"/>
              </a:rPr>
              <a:t>www.seznam.cz</a:t>
            </a:r>
            <a:endParaRPr lang="cs-CZ"/>
          </a:p>
          <a:p>
            <a:pPr>
              <a:lnSpc>
                <a:spcPct val="90000"/>
              </a:lnSpc>
            </a:pPr>
            <a:endParaRPr lang="cs-CZ"/>
          </a:p>
          <a:p>
            <a:pPr>
              <a:lnSpc>
                <a:spcPct val="90000"/>
              </a:lnSpc>
            </a:pPr>
            <a:endParaRPr lang="cs-CZ"/>
          </a:p>
        </p:txBody>
      </p:sp>
    </p:spTree>
  </p:cSld>
  <p:clrMapOvr>
    <a:masterClrMapping/>
  </p:clrMapOvr>
  <p:transition>
    <p:blinds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Rozhovory:</a:t>
            </a:r>
          </a:p>
        </p:txBody>
      </p:sp>
      <p:sp>
        <p:nvSpPr>
          <p:cNvPr id="1741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/>
              <a:t>Was ist dein Lieblingsessen?</a:t>
            </a:r>
          </a:p>
          <a:p>
            <a:r>
              <a:rPr lang="cs-CZ"/>
              <a:t>Isst du gesund?</a:t>
            </a:r>
          </a:p>
          <a:p>
            <a:r>
              <a:rPr lang="cs-CZ"/>
              <a:t>Was frűhstűckst du?</a:t>
            </a:r>
          </a:p>
          <a:p>
            <a:r>
              <a:rPr lang="cs-CZ"/>
              <a:t>Wann isst du zu Abend?</a:t>
            </a:r>
          </a:p>
          <a:p>
            <a:r>
              <a:rPr lang="cs-CZ"/>
              <a:t>Was ist typisch tschechisches Essen?</a:t>
            </a:r>
          </a:p>
          <a:p>
            <a:pPr>
              <a:buFont typeface="Wingdings" pitchFamily="2" charset="2"/>
              <a:buNone/>
            </a:pPr>
            <a:endParaRPr lang="cs-CZ"/>
          </a:p>
        </p:txBody>
      </p:sp>
      <p:sp>
        <p:nvSpPr>
          <p:cNvPr id="17412" name="AutoShape 4"/>
          <p:cNvSpPr>
            <a:spLocks noChangeArrowheads="1"/>
          </p:cNvSpPr>
          <p:nvPr/>
        </p:nvSpPr>
        <p:spPr bwMode="auto">
          <a:xfrm>
            <a:off x="755650" y="4365625"/>
            <a:ext cx="7200900" cy="1584325"/>
          </a:xfrm>
          <a:prstGeom prst="wedgeEllipseCallout">
            <a:avLst>
              <a:gd name="adj1" fmla="val -43750"/>
              <a:gd name="adj2" fmla="val 7000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algn="ctr"/>
            <a:r>
              <a:rPr lang="cs-CZ"/>
              <a:t>Manchmal=někdy</a:t>
            </a:r>
          </a:p>
          <a:p>
            <a:pPr algn="ctr"/>
            <a:r>
              <a:rPr lang="cs-CZ"/>
              <a:t>Nichts=nic</a:t>
            </a:r>
          </a:p>
          <a:p>
            <a:pPr algn="ctr"/>
            <a:r>
              <a:rPr lang="cs-CZ"/>
              <a:t>Schweinebraten=vepřová pečeně</a:t>
            </a:r>
          </a:p>
        </p:txBody>
      </p:sp>
    </p:spTree>
  </p:cSld>
  <p:clrMapOvr>
    <a:masterClrMapping/>
  </p:clrMapOvr>
  <p:transition>
    <p:blinds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7" dur="500"/>
                                        <p:tgtEl>
                                          <p:spTgt spid="174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412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Citace:</a:t>
            </a:r>
          </a:p>
        </p:txBody>
      </p:sp>
      <p:sp>
        <p:nvSpPr>
          <p:cNvPr id="2765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buClrTx/>
              <a:buSzTx/>
              <a:buFont typeface="Arial" charset="0"/>
              <a:buChar char="•"/>
            </a:pPr>
            <a:r>
              <a:rPr lang="cs-CZ" b="1">
                <a:solidFill>
                  <a:srgbClr val="000000"/>
                </a:solidFill>
                <a:hlinkClick r:id="rId2"/>
              </a:rPr>
              <a:t>http://office.microsoft.com</a:t>
            </a:r>
            <a:endParaRPr lang="cs-CZ" b="1">
              <a:solidFill>
                <a:srgbClr val="000000"/>
              </a:solidFill>
            </a:endParaRPr>
          </a:p>
          <a:p>
            <a:endParaRPr lang="cs-CZ"/>
          </a:p>
        </p:txBody>
      </p:sp>
    </p:spTree>
  </p:cSld>
  <p:clrMapOvr>
    <a:masterClrMapping/>
  </p:clrMapOvr>
  <p:transition>
    <p:blinds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Hrany">
  <a:themeElements>
    <a:clrScheme name="Hrany 7">
      <a:dk1>
        <a:srgbClr val="000000"/>
      </a:dk1>
      <a:lt1>
        <a:srgbClr val="FFFFFF"/>
      </a:lt1>
      <a:dk2>
        <a:srgbClr val="006633"/>
      </a:dk2>
      <a:lt2>
        <a:srgbClr val="5F5F5F"/>
      </a:lt2>
      <a:accent1>
        <a:srgbClr val="CC9900"/>
      </a:accent1>
      <a:accent2>
        <a:srgbClr val="3B812F"/>
      </a:accent2>
      <a:accent3>
        <a:srgbClr val="FFFFFF"/>
      </a:accent3>
      <a:accent4>
        <a:srgbClr val="000000"/>
      </a:accent4>
      <a:accent5>
        <a:srgbClr val="E2CAAA"/>
      </a:accent5>
      <a:accent6>
        <a:srgbClr val="35742A"/>
      </a:accent6>
      <a:hlink>
        <a:srgbClr val="996600"/>
      </a:hlink>
      <a:folHlink>
        <a:srgbClr val="AFBF39"/>
      </a:folHlink>
    </a:clrScheme>
    <a:fontScheme name="Hrany">
      <a:majorFont>
        <a:latin typeface="Garamond"/>
        <a:ea typeface=""/>
        <a:cs typeface="Arial"/>
      </a:majorFont>
      <a:minorFont>
        <a:latin typeface="Arial"/>
        <a:ea typeface=""/>
        <a:cs typeface="Arial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Hrany 1">
        <a:dk1>
          <a:srgbClr val="333333"/>
        </a:dk1>
        <a:lt1>
          <a:srgbClr val="FFFFFF"/>
        </a:lt1>
        <a:dk2>
          <a:srgbClr val="820000"/>
        </a:dk2>
        <a:lt2>
          <a:srgbClr val="FFFFFF"/>
        </a:lt2>
        <a:accent1>
          <a:srgbClr val="FF9900"/>
        </a:accent1>
        <a:accent2>
          <a:srgbClr val="CC3300"/>
        </a:accent2>
        <a:accent3>
          <a:srgbClr val="C1AAAA"/>
        </a:accent3>
        <a:accent4>
          <a:srgbClr val="DADADA"/>
        </a:accent4>
        <a:accent5>
          <a:srgbClr val="FFCAAA"/>
        </a:accent5>
        <a:accent6>
          <a:srgbClr val="B92D00"/>
        </a:accent6>
        <a:hlink>
          <a:srgbClr val="808080"/>
        </a:hlink>
        <a:folHlink>
          <a:srgbClr val="666633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Hrany 2">
        <a:dk1>
          <a:srgbClr val="333333"/>
        </a:dk1>
        <a:lt1>
          <a:srgbClr val="CCCCFF"/>
        </a:lt1>
        <a:dk2>
          <a:srgbClr val="0B0506"/>
        </a:dk2>
        <a:lt2>
          <a:srgbClr val="FFFFFF"/>
        </a:lt2>
        <a:accent1>
          <a:srgbClr val="3366CC"/>
        </a:accent1>
        <a:accent2>
          <a:srgbClr val="3333CC"/>
        </a:accent2>
        <a:accent3>
          <a:srgbClr val="AAAAAA"/>
        </a:accent3>
        <a:accent4>
          <a:srgbClr val="AEAEDA"/>
        </a:accent4>
        <a:accent5>
          <a:srgbClr val="ADB8E2"/>
        </a:accent5>
        <a:accent6>
          <a:srgbClr val="2D2DB9"/>
        </a:accent6>
        <a:hlink>
          <a:srgbClr val="808080"/>
        </a:hlink>
        <a:folHlink>
          <a:srgbClr val="666633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Hrany 3">
        <a:dk1>
          <a:srgbClr val="333333"/>
        </a:dk1>
        <a:lt1>
          <a:srgbClr val="FFFFFF"/>
        </a:lt1>
        <a:dk2>
          <a:srgbClr val="221013"/>
        </a:dk2>
        <a:lt2>
          <a:srgbClr val="FFFFFF"/>
        </a:lt2>
        <a:accent1>
          <a:srgbClr val="CC3300"/>
        </a:accent1>
        <a:accent2>
          <a:srgbClr val="CC9900"/>
        </a:accent2>
        <a:accent3>
          <a:srgbClr val="ABAAAA"/>
        </a:accent3>
        <a:accent4>
          <a:srgbClr val="DADADA"/>
        </a:accent4>
        <a:accent5>
          <a:srgbClr val="E2ADAA"/>
        </a:accent5>
        <a:accent6>
          <a:srgbClr val="B98A00"/>
        </a:accent6>
        <a:hlink>
          <a:srgbClr val="808080"/>
        </a:hlink>
        <a:folHlink>
          <a:srgbClr val="666633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Hrany 4">
        <a:dk1>
          <a:srgbClr val="11054B"/>
        </a:dk1>
        <a:lt1>
          <a:srgbClr val="FFFFFF"/>
        </a:lt1>
        <a:dk2>
          <a:srgbClr val="0000CC"/>
        </a:dk2>
        <a:lt2>
          <a:srgbClr val="FFFFFF"/>
        </a:lt2>
        <a:accent1>
          <a:srgbClr val="FF6600"/>
        </a:accent1>
        <a:accent2>
          <a:srgbClr val="FF3300"/>
        </a:accent2>
        <a:accent3>
          <a:srgbClr val="AAAAE2"/>
        </a:accent3>
        <a:accent4>
          <a:srgbClr val="DADADA"/>
        </a:accent4>
        <a:accent5>
          <a:srgbClr val="FFB8AA"/>
        </a:accent5>
        <a:accent6>
          <a:srgbClr val="E72D00"/>
        </a:accent6>
        <a:hlink>
          <a:srgbClr val="CC9900"/>
        </a:hlink>
        <a:folHlink>
          <a:srgbClr val="B2B2B2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Hrany 5">
        <a:dk1>
          <a:srgbClr val="9B8D65"/>
        </a:dk1>
        <a:lt1>
          <a:srgbClr val="F8F8F8"/>
        </a:lt1>
        <a:dk2>
          <a:srgbClr val="002600"/>
        </a:dk2>
        <a:lt2>
          <a:srgbClr val="FAFACC"/>
        </a:lt2>
        <a:accent1>
          <a:srgbClr val="CC9933"/>
        </a:accent1>
        <a:accent2>
          <a:srgbClr val="8F9967"/>
        </a:accent2>
        <a:accent3>
          <a:srgbClr val="AAACAA"/>
        </a:accent3>
        <a:accent4>
          <a:srgbClr val="D4D4D4"/>
        </a:accent4>
        <a:accent5>
          <a:srgbClr val="E2CAAD"/>
        </a:accent5>
        <a:accent6>
          <a:srgbClr val="818A5D"/>
        </a:accent6>
        <a:hlink>
          <a:srgbClr val="336600"/>
        </a:hlink>
        <a:folHlink>
          <a:srgbClr val="8080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Hrany 6">
        <a:dk1>
          <a:srgbClr val="333333"/>
        </a:dk1>
        <a:lt1>
          <a:srgbClr val="FFFFFF"/>
        </a:lt1>
        <a:dk2>
          <a:srgbClr val="006699"/>
        </a:dk2>
        <a:lt2>
          <a:srgbClr val="FFFFFF"/>
        </a:lt2>
        <a:accent1>
          <a:srgbClr val="CC9900"/>
        </a:accent1>
        <a:accent2>
          <a:srgbClr val="FF9900"/>
        </a:accent2>
        <a:accent3>
          <a:srgbClr val="AAB8CA"/>
        </a:accent3>
        <a:accent4>
          <a:srgbClr val="DADADA"/>
        </a:accent4>
        <a:accent5>
          <a:srgbClr val="E2CAAA"/>
        </a:accent5>
        <a:accent6>
          <a:srgbClr val="E78A00"/>
        </a:accent6>
        <a:hlink>
          <a:srgbClr val="FFCC00"/>
        </a:hlink>
        <a:folHlink>
          <a:srgbClr val="706F37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Hrany 7">
        <a:dk1>
          <a:srgbClr val="000000"/>
        </a:dk1>
        <a:lt1>
          <a:srgbClr val="FFFFFF"/>
        </a:lt1>
        <a:dk2>
          <a:srgbClr val="006633"/>
        </a:dk2>
        <a:lt2>
          <a:srgbClr val="5F5F5F"/>
        </a:lt2>
        <a:accent1>
          <a:srgbClr val="CC9900"/>
        </a:accent1>
        <a:accent2>
          <a:srgbClr val="3B812F"/>
        </a:accent2>
        <a:accent3>
          <a:srgbClr val="FFFFFF"/>
        </a:accent3>
        <a:accent4>
          <a:srgbClr val="000000"/>
        </a:accent4>
        <a:accent5>
          <a:srgbClr val="E2CAAA"/>
        </a:accent5>
        <a:accent6>
          <a:srgbClr val="35742A"/>
        </a:accent6>
        <a:hlink>
          <a:srgbClr val="996600"/>
        </a:hlink>
        <a:folHlink>
          <a:srgbClr val="AFBF3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Hrany 8">
        <a:dk1>
          <a:srgbClr val="000000"/>
        </a:dk1>
        <a:lt1>
          <a:srgbClr val="FFFFFF"/>
        </a:lt1>
        <a:dk2>
          <a:srgbClr val="CC0000"/>
        </a:dk2>
        <a:lt2>
          <a:srgbClr val="666699"/>
        </a:lt2>
        <a:accent1>
          <a:srgbClr val="808080"/>
        </a:accent1>
        <a:accent2>
          <a:srgbClr val="999933"/>
        </a:accent2>
        <a:accent3>
          <a:srgbClr val="FFFFFF"/>
        </a:accent3>
        <a:accent4>
          <a:srgbClr val="000000"/>
        </a:accent4>
        <a:accent5>
          <a:srgbClr val="C0C0C0"/>
        </a:accent5>
        <a:accent6>
          <a:srgbClr val="8A8A2D"/>
        </a:accent6>
        <a:hlink>
          <a:srgbClr val="4C6D80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Hrany 9">
        <a:dk1>
          <a:srgbClr val="000000"/>
        </a:dk1>
        <a:lt1>
          <a:srgbClr val="FFFFFF"/>
        </a:lt1>
        <a:dk2>
          <a:srgbClr val="003399"/>
        </a:dk2>
        <a:lt2>
          <a:srgbClr val="666699"/>
        </a:lt2>
        <a:accent1>
          <a:srgbClr val="009999"/>
        </a:accent1>
        <a:accent2>
          <a:srgbClr val="4C6D4E"/>
        </a:accent2>
        <a:accent3>
          <a:srgbClr val="FFFFFF"/>
        </a:accent3>
        <a:accent4>
          <a:srgbClr val="000000"/>
        </a:accent4>
        <a:accent5>
          <a:srgbClr val="AACACA"/>
        </a:accent5>
        <a:accent6>
          <a:srgbClr val="446246"/>
        </a:accent6>
        <a:hlink>
          <a:srgbClr val="4C6D80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Edge</Template>
  <TotalTime>56</TotalTime>
  <Words>279</Words>
  <Application>Microsoft Office PowerPoint</Application>
  <PresentationFormat>Předvádění na obrazovce (4:3)</PresentationFormat>
  <Paragraphs>73</Paragraphs>
  <Slides>13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Hrany</vt:lpstr>
      <vt:lpstr>Prezentace aplikace PowerPoint</vt:lpstr>
      <vt:lpstr>Anotace:</vt:lpstr>
      <vt:lpstr>Essen. Lebensmittel.</vt:lpstr>
      <vt:lpstr>Was ist das? Ist das gesund?:</vt:lpstr>
      <vt:lpstr>Was ist das? Ist das gesund?</vt:lpstr>
      <vt:lpstr>Was ist das? Ist das gesund?:</vt:lpstr>
      <vt:lpstr>Was ist das? Ist das gesund?:</vt:lpstr>
      <vt:lpstr>Was ist das? Ist das gesund?:</vt:lpstr>
      <vt:lpstr>Was ist das? Ist das gesund?:</vt:lpstr>
      <vt:lpstr>Zopakujte si slovíčka: Doplňte členy.</vt:lpstr>
      <vt:lpstr>Vyhledejte názvy dalších potravin:</vt:lpstr>
      <vt:lpstr>Rozhovory:</vt:lpstr>
      <vt:lpstr>Citace: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Essen und Trinken</dc:title>
  <dc:creator>ivana</dc:creator>
  <cp:lastModifiedBy>ivana</cp:lastModifiedBy>
  <cp:revision>8</cp:revision>
  <dcterms:created xsi:type="dcterms:W3CDTF">2011-11-28T19:27:55Z</dcterms:created>
  <dcterms:modified xsi:type="dcterms:W3CDTF">2012-06-25T16:19:40Z</dcterms:modified>
</cp:coreProperties>
</file>