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VY_32_INOVACE_03_VYJMENOVANÁ SLOVA_VYJMENOVANÁ SLOVA PO M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M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2F98B90-DD4F-4BDC-8F10-72A4DDB0A27B}">
      <dgm:prSet/>
      <dgm:spPr/>
      <dgm:t>
        <a:bodyPr/>
        <a:lstStyle/>
        <a:p>
          <a:pPr rtl="0"/>
          <a:r>
            <a:rPr lang="cs-CZ" smtClean="0"/>
            <a:t>Vytvořeno: říjen 2011</a:t>
          </a:r>
          <a:endParaRPr lang="cs-CZ" dirty="0"/>
        </a:p>
      </dgm:t>
    </dgm:pt>
    <dgm:pt modelId="{10EEE2AF-3CCC-43E1-AC28-D4D9E51355C7}" type="parTrans" cxnId="{FF8EE1F5-31E1-418C-A748-B7D53C4B84BC}">
      <dgm:prSet/>
      <dgm:spPr/>
      <dgm:t>
        <a:bodyPr/>
        <a:lstStyle/>
        <a:p>
          <a:endParaRPr lang="cs-CZ"/>
        </a:p>
      </dgm:t>
    </dgm:pt>
    <dgm:pt modelId="{F5420187-477F-425E-AF75-6FE95CAE512C}" type="sibTrans" cxnId="{FF8EE1F5-31E1-418C-A748-B7D53C4B84B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EC8CEB0-D2C8-4962-90CD-25C2A30139F1}" type="pres">
      <dgm:prSet presAssocID="{42F98B90-DD4F-4BDC-8F10-72A4DDB0A27B}" presName="vertSpace6" presStyleLbl="node1" presStyleIdx="4" presStyleCnt="6"/>
      <dgm:spPr/>
      <dgm:t>
        <a:bodyPr/>
        <a:lstStyle/>
        <a:p>
          <a:endParaRPr lang="cs-CZ"/>
        </a:p>
      </dgm:t>
    </dgm:pt>
    <dgm:pt modelId="{981633FB-EEE9-42F6-B2E1-2618458C057F}" type="pres">
      <dgm:prSet presAssocID="{42F98B90-DD4F-4BDC-8F10-72A4DDB0A27B}" presName="circle6" presStyleLbl="node1" presStyleIdx="5" presStyleCnt="6"/>
      <dgm:spPr/>
      <dgm:t>
        <a:bodyPr/>
        <a:lstStyle/>
        <a:p>
          <a:endParaRPr lang="cs-CZ"/>
        </a:p>
      </dgm:t>
    </dgm:pt>
    <dgm:pt modelId="{C46BFF16-1A3B-4146-BBA2-881C46DE4BCC}" type="pres">
      <dgm:prSet presAssocID="{42F98B90-DD4F-4BDC-8F10-72A4DDB0A27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98F369-CBD0-4AE6-8730-99B0DD366828}" type="pres">
      <dgm:prSet presAssocID="{42F98B90-DD4F-4BDC-8F10-72A4DDB0A27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221D80-9A62-4303-BC59-642F76F41222}" type="presOf" srcId="{B651F6E3-6281-48DB-9319-2AEAFDAE7572}" destId="{6BB5E863-4638-4E1D-BFDE-399D028AC4ED}" srcOrd="1" destOrd="0" presId="urn:microsoft.com/office/officeart/2005/8/layout/target3"/>
    <dgm:cxn modelId="{D8A54570-2B76-4FC2-8B7C-28D495682F47}" type="presOf" srcId="{D1B46980-6531-4606-95E6-44980827E919}" destId="{6140AFEC-043D-4C43-A2F9-D0F5331DF3A3}" srcOrd="0" destOrd="0" presId="urn:microsoft.com/office/officeart/2005/8/layout/target3"/>
    <dgm:cxn modelId="{E2E63053-6733-4FF4-8B02-8EF09E66199C}" type="presOf" srcId="{757F3AB3-0718-4624-B441-E567A8F0AB56}" destId="{333A1088-737F-45CB-B68E-254E46348037}" srcOrd="0" destOrd="0" presId="urn:microsoft.com/office/officeart/2005/8/layout/target3"/>
    <dgm:cxn modelId="{18AD6DB7-C800-4362-9E9A-046B3C1D79C7}" type="presOf" srcId="{42F98B90-DD4F-4BDC-8F10-72A4DDB0A27B}" destId="{A198F369-CBD0-4AE6-8730-99B0DD366828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7D494E5-0CAE-4D57-BFD8-FD534DE4A396}" type="presOf" srcId="{D1D4F407-5343-4D3F-B5B9-D407B03CAEB4}" destId="{D005CE8C-CC26-4C3E-AC11-E15060ECD759}" srcOrd="0" destOrd="0" presId="urn:microsoft.com/office/officeart/2005/8/layout/target3"/>
    <dgm:cxn modelId="{FF8EE1F5-31E1-418C-A748-B7D53C4B84BC}" srcId="{757F3AB3-0718-4624-B441-E567A8F0AB56}" destId="{42F98B90-DD4F-4BDC-8F10-72A4DDB0A27B}" srcOrd="5" destOrd="0" parTransId="{10EEE2AF-3CCC-43E1-AC28-D4D9E51355C7}" sibTransId="{F5420187-477F-425E-AF75-6FE95CAE512C}"/>
    <dgm:cxn modelId="{B91B25F4-CBB9-42FA-9AB6-A5139A943583}" type="presOf" srcId="{B651F6E3-6281-48DB-9319-2AEAFDAE7572}" destId="{619D679B-A015-4ECF-8348-D1034C574F40}" srcOrd="0" destOrd="0" presId="urn:microsoft.com/office/officeart/2005/8/layout/target3"/>
    <dgm:cxn modelId="{C0EEACDB-4122-49F5-B721-50408F4DD261}" type="presOf" srcId="{4C35D32F-0EAB-4CD7-82EE-45574DC2A586}" destId="{8BEBB6EC-1DAA-4CAC-8A25-BC0FCBD5DBD5}" srcOrd="0" destOrd="0" presId="urn:microsoft.com/office/officeart/2005/8/layout/target3"/>
    <dgm:cxn modelId="{3A05B991-0230-4CA9-A780-DF9DA007703A}" type="presOf" srcId="{4C35D32F-0EAB-4CD7-82EE-45574DC2A586}" destId="{890E4F0B-2866-4A3F-A3C7-2A14B1797930}" srcOrd="1" destOrd="0" presId="urn:microsoft.com/office/officeart/2005/8/layout/target3"/>
    <dgm:cxn modelId="{9500D0D3-BB02-4D14-A4C3-744B6D266BAB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D5C388-2F59-4F75-8314-160FE917078B}" type="presOf" srcId="{D8197B8C-B260-4A16-BDF4-0947B075E274}" destId="{25B08C86-7E15-44DC-BE7F-FFB55DD49D12}" srcOrd="0" destOrd="0" presId="urn:microsoft.com/office/officeart/2005/8/layout/target3"/>
    <dgm:cxn modelId="{6DA97E9B-735F-4444-8FFF-72791F42FAF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7B4C442-1FA8-4292-89BF-26FDE5856721}" type="presOf" srcId="{D1B46980-6531-4606-95E6-44980827E919}" destId="{2BE915AB-18AA-4053-B92C-3BFC9ED204BB}" srcOrd="1" destOrd="0" presId="urn:microsoft.com/office/officeart/2005/8/layout/target3"/>
    <dgm:cxn modelId="{1F7CD778-9158-4510-A1CD-5C0A64B6EF66}" type="presOf" srcId="{42F98B90-DD4F-4BDC-8F10-72A4DDB0A27B}" destId="{C46BFF16-1A3B-4146-BBA2-881C46DE4BCC}" srcOrd="0" destOrd="0" presId="urn:microsoft.com/office/officeart/2005/8/layout/target3"/>
    <dgm:cxn modelId="{54322D09-3737-4D7D-8713-0BBF951C0DCE}" type="presParOf" srcId="{333A1088-737F-45CB-B68E-254E46348037}" destId="{F5ABB229-8D3B-4694-996A-96F23CF14429}" srcOrd="0" destOrd="0" presId="urn:microsoft.com/office/officeart/2005/8/layout/target3"/>
    <dgm:cxn modelId="{B00E7010-D1DA-4E7F-8985-6C0057DDBEB3}" type="presParOf" srcId="{333A1088-737F-45CB-B68E-254E46348037}" destId="{F41139FD-01EE-4571-8B17-4FB00FC51163}" srcOrd="1" destOrd="0" presId="urn:microsoft.com/office/officeart/2005/8/layout/target3"/>
    <dgm:cxn modelId="{D1B2B7E8-0DEE-499B-983C-284B675AED15}" type="presParOf" srcId="{333A1088-737F-45CB-B68E-254E46348037}" destId="{D005CE8C-CC26-4C3E-AC11-E15060ECD759}" srcOrd="2" destOrd="0" presId="urn:microsoft.com/office/officeart/2005/8/layout/target3"/>
    <dgm:cxn modelId="{563934FC-4F64-49A8-9930-0DCBF94CE89D}" type="presParOf" srcId="{333A1088-737F-45CB-B68E-254E46348037}" destId="{2C702D82-9B77-49B7-9568-BB8EB47C3372}" srcOrd="3" destOrd="0" presId="urn:microsoft.com/office/officeart/2005/8/layout/target3"/>
    <dgm:cxn modelId="{741CE4E8-2DAC-465A-A32A-293D064E7239}" type="presParOf" srcId="{333A1088-737F-45CB-B68E-254E46348037}" destId="{A52A0455-90FF-4808-ABD0-F02540D31D5A}" srcOrd="4" destOrd="0" presId="urn:microsoft.com/office/officeart/2005/8/layout/target3"/>
    <dgm:cxn modelId="{87954C30-F022-4F29-98F2-D0599D8ED84E}" type="presParOf" srcId="{333A1088-737F-45CB-B68E-254E46348037}" destId="{6140AFEC-043D-4C43-A2F9-D0F5331DF3A3}" srcOrd="5" destOrd="0" presId="urn:microsoft.com/office/officeart/2005/8/layout/target3"/>
    <dgm:cxn modelId="{F335D990-4132-4A22-BC74-31BFC12CB845}" type="presParOf" srcId="{333A1088-737F-45CB-B68E-254E46348037}" destId="{9358AC05-5D7D-4327-9F80-1AD486AEA664}" srcOrd="6" destOrd="0" presId="urn:microsoft.com/office/officeart/2005/8/layout/target3"/>
    <dgm:cxn modelId="{60AC9C67-D66C-4CA8-A144-EF232B4915EF}" type="presParOf" srcId="{333A1088-737F-45CB-B68E-254E46348037}" destId="{313FC574-E1CD-4FB4-B054-0B805CE0447D}" srcOrd="7" destOrd="0" presId="urn:microsoft.com/office/officeart/2005/8/layout/target3"/>
    <dgm:cxn modelId="{55B3B158-557D-48CF-901B-F5125217D219}" type="presParOf" srcId="{333A1088-737F-45CB-B68E-254E46348037}" destId="{619D679B-A015-4ECF-8348-D1034C574F40}" srcOrd="8" destOrd="0" presId="urn:microsoft.com/office/officeart/2005/8/layout/target3"/>
    <dgm:cxn modelId="{6FA9818F-C745-46EE-90E3-5C951539B694}" type="presParOf" srcId="{333A1088-737F-45CB-B68E-254E46348037}" destId="{322283A8-4A27-4CDA-BAE3-F381106A9174}" srcOrd="9" destOrd="0" presId="urn:microsoft.com/office/officeart/2005/8/layout/target3"/>
    <dgm:cxn modelId="{0B51FA08-6102-4D48-9B4E-6F383746C05C}" type="presParOf" srcId="{333A1088-737F-45CB-B68E-254E46348037}" destId="{FFC9F71D-1B4F-4AD9-A4A6-86ADEFC8AF5C}" srcOrd="10" destOrd="0" presId="urn:microsoft.com/office/officeart/2005/8/layout/target3"/>
    <dgm:cxn modelId="{E7B2C2D7-FBFD-4169-9689-2E79079772A0}" type="presParOf" srcId="{333A1088-737F-45CB-B68E-254E46348037}" destId="{25B08C86-7E15-44DC-BE7F-FFB55DD49D12}" srcOrd="11" destOrd="0" presId="urn:microsoft.com/office/officeart/2005/8/layout/target3"/>
    <dgm:cxn modelId="{31135E90-22FC-45CE-BA44-C1D79F02DB3B}" type="presParOf" srcId="{333A1088-737F-45CB-B68E-254E46348037}" destId="{76644BE8-9D7C-4C09-B250-3D10AF48CBB7}" srcOrd="12" destOrd="0" presId="urn:microsoft.com/office/officeart/2005/8/layout/target3"/>
    <dgm:cxn modelId="{A08EEC8B-A53A-45B7-B0A4-4F63B7EF1D3D}" type="presParOf" srcId="{333A1088-737F-45CB-B68E-254E46348037}" destId="{EE85B701-7295-41C0-BA7A-34D3756A2AE6}" srcOrd="13" destOrd="0" presId="urn:microsoft.com/office/officeart/2005/8/layout/target3"/>
    <dgm:cxn modelId="{3DE0ED1A-3E7C-4251-9ACC-8CDEAA633257}" type="presParOf" srcId="{333A1088-737F-45CB-B68E-254E46348037}" destId="{8BEBB6EC-1DAA-4CAC-8A25-BC0FCBD5DBD5}" srcOrd="14" destOrd="0" presId="urn:microsoft.com/office/officeart/2005/8/layout/target3"/>
    <dgm:cxn modelId="{30B09905-1C76-4BCE-B1AF-A69C073ADD3F}" type="presParOf" srcId="{333A1088-737F-45CB-B68E-254E46348037}" destId="{BEC8CEB0-D2C8-4962-90CD-25C2A30139F1}" srcOrd="15" destOrd="0" presId="urn:microsoft.com/office/officeart/2005/8/layout/target3"/>
    <dgm:cxn modelId="{2E3C7AE9-3494-436F-9125-C0D6253739A6}" type="presParOf" srcId="{333A1088-737F-45CB-B68E-254E46348037}" destId="{981633FB-EEE9-42F6-B2E1-2618458C057F}" srcOrd="16" destOrd="0" presId="urn:microsoft.com/office/officeart/2005/8/layout/target3"/>
    <dgm:cxn modelId="{ECB5E542-0A08-4AC5-A488-1357F06D2C97}" type="presParOf" srcId="{333A1088-737F-45CB-B68E-254E46348037}" destId="{C46BFF16-1A3B-4146-BBA2-881C46DE4BCC}" srcOrd="17" destOrd="0" presId="urn:microsoft.com/office/officeart/2005/8/layout/target3"/>
    <dgm:cxn modelId="{D2AE7C91-7A3F-4622-86D1-3651A71EA01F}" type="presParOf" srcId="{333A1088-737F-45CB-B68E-254E46348037}" destId="{AED2198E-93D5-4001-81B4-73124B309672}" srcOrd="18" destOrd="0" presId="urn:microsoft.com/office/officeart/2005/8/layout/target3"/>
    <dgm:cxn modelId="{EEB2698D-3E83-404D-A61E-8F564A903C27}" type="presParOf" srcId="{333A1088-737F-45CB-B68E-254E46348037}" destId="{2BE915AB-18AA-4053-B92C-3BFC9ED204BB}" srcOrd="19" destOrd="0" presId="urn:microsoft.com/office/officeart/2005/8/layout/target3"/>
    <dgm:cxn modelId="{F18B9262-1CF9-4490-B61D-21CEAF83BE17}" type="presParOf" srcId="{333A1088-737F-45CB-B68E-254E46348037}" destId="{6BB5E863-4638-4E1D-BFDE-399D028AC4ED}" srcOrd="20" destOrd="0" presId="urn:microsoft.com/office/officeart/2005/8/layout/target3"/>
    <dgm:cxn modelId="{79E6CFBC-6373-485C-A5BC-05ED9A2FE366}" type="presParOf" srcId="{333A1088-737F-45CB-B68E-254E46348037}" destId="{5A5FFA88-C948-4069-8E93-59FA12366E83}" srcOrd="21" destOrd="0" presId="urn:microsoft.com/office/officeart/2005/8/layout/target3"/>
    <dgm:cxn modelId="{298AACBA-BC53-47AB-8E79-119868F86700}" type="presParOf" srcId="{333A1088-737F-45CB-B68E-254E46348037}" destId="{890E4F0B-2866-4A3F-A3C7-2A14B1797930}" srcOrd="22" destOrd="0" presId="urn:microsoft.com/office/officeart/2005/8/layout/target3"/>
    <dgm:cxn modelId="{DE713C1C-26F3-4299-8841-F2FC951D90DB}" type="presParOf" srcId="{333A1088-737F-45CB-B68E-254E46348037}" destId="{A198F369-CBD0-4AE6-8730-99B0DD36682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VY_32_INOVACE_03_VYJMENOVANÁ SLOVA_VYJMENOVANÁ SLOVA PO M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M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81633FB-EEE9-42F6-B2E1-2618458C057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46BFF16-1A3B-4146-BBA2-881C46DE4BC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říjen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2164A-D199-415B-802A-E6BC7CD579D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D91A88-6C82-4492-9681-714063F9E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63959385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5173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 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k </a:t>
            </a:r>
            <a:r>
              <a:rPr lang="cs-CZ" dirty="0" smtClean="0"/>
              <a:t>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	</a:t>
            </a:r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Očísluj vyjmenovaná slova podle pořadí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mýt                             2.		myslit                    3.</a:t>
            </a:r>
          </a:p>
          <a:p>
            <a:pPr>
              <a:buNone/>
            </a:pPr>
            <a:r>
              <a:rPr lang="cs-CZ" dirty="0" smtClean="0"/>
              <a:t>	myš	                    6.		mýtit                     8.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my		                    1.		mýlit se                 4.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hmyz	                    5.		hlemýžď                7.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smýkat	                  10.		chmýří                 12.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nachomýtnout se   13.		zamykat                 9.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dmýchat	                  11.		Litomyšl	          14.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0430" y="1714488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15338" y="1714488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15338" y="2285992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15338" y="2857496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15338" y="3429000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15338" y="4000504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15338" y="4572008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15338" y="5143512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00430" y="2285992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00430" y="2857496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00430" y="3429000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500430" y="4000504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00430" y="4572008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500430" y="5143512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iolexova\AppData\Local\Microsoft\Windows\Temporary Internet Files\Content.IE5\973GPVAL\MC9002407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6038" y="5640388"/>
            <a:ext cx="1822450" cy="110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29417E-6 L -0.0085 0.91628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95005E-6 L -0.0085 0.87512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4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94265E-7 L -0.0085 0.83372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56152E-6 L -0.0085 0.6036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3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6827E-6 L -0.0085 0.59367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2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07308E-6 L -0.0085 0.59436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2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2886E-6 L -0.00069 0.35383 " pathEditMode="relative" rAng="0" ptsTypes="AA">
                                      <p:cBhvr>
                                        <p:cTn id="3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9417E-6 L -0.00452 0.93732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4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95005E-6 L -0.00452 0.80158 " pathEditMode="relative" rAng="0" ptsTypes="AA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94265E-7 L -0.00452 0.67646 " pathEditMode="relative" rAng="0" ptsTypes="AA">
                                      <p:cBhvr>
                                        <p:cTn id="4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56152E-6 L -0.00452 0.6561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3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6827E-6 L -0.00452 0.61471 " pathEditMode="relative" rAng="0" ptsTypes="AA">
                                      <p:cBhvr>
                                        <p:cTn id="5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3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07308E-6 L -0.00452 0.52104 " pathEditMode="relative" rAng="0" ptsTypes="AA">
                                      <p:cBhvr>
                                        <p:cTn id="5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Vypiš podstatná jména a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podstatná jména	    	slovesa</a:t>
            </a:r>
            <a:endParaRPr lang="cs-CZ" b="1" dirty="0"/>
          </a:p>
        </p:txBody>
      </p:sp>
      <p:cxnSp>
        <p:nvCxnSpPr>
          <p:cNvPr id="7" name="Přímá spojovací čára 6"/>
          <p:cNvCxnSpPr>
            <a:stCxn id="3" idx="0"/>
          </p:cNvCxnSpPr>
          <p:nvPr/>
        </p:nvCxnSpPr>
        <p:spPr>
          <a:xfrm rot="16200000" flipH="1">
            <a:off x="2407435" y="3764765"/>
            <a:ext cx="432913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podstatná jména	    	slovesa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hmyz				mýt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myš				myslit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hlemýžď	</a:t>
            </a:r>
            <a:r>
              <a:rPr lang="cs-CZ" dirty="0"/>
              <a:t> </a:t>
            </a:r>
            <a:r>
              <a:rPr lang="cs-CZ" dirty="0" smtClean="0"/>
              <a:t>       			mýlit se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chmýří				mýtit</a:t>
            </a:r>
          </a:p>
          <a:p>
            <a:pPr>
              <a:buNone/>
            </a:pPr>
            <a:r>
              <a:rPr lang="cs-CZ" dirty="0" smtClean="0"/>
              <a:t>	Litomyšl				zamykat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smýkat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dmýchat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nachomýtnout  se</a:t>
            </a:r>
            <a:endParaRPr lang="cs-CZ" dirty="0"/>
          </a:p>
        </p:txBody>
      </p:sp>
      <p:cxnSp>
        <p:nvCxnSpPr>
          <p:cNvPr id="5" name="Přímá spojovací čára 4"/>
          <p:cNvCxnSpPr>
            <a:stCxn id="3" idx="0"/>
          </p:cNvCxnSpPr>
          <p:nvPr/>
        </p:nvCxnSpPr>
        <p:spPr>
          <a:xfrm rot="16200000" flipH="1">
            <a:off x="2407435" y="3764765"/>
            <a:ext cx="4329924" cy="7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iolexova\AppData\Local\Microsoft\Windows\Temporary Internet Files\Content.IE5\IULSPF5T\MC900428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863" y="5032375"/>
            <a:ext cx="1844675" cy="1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olexova\AppData\Local\Microsoft\Windows\Temporary Internet Files\Content.IE5\973GPVAL\MC900406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6632"/>
            <a:ext cx="1990725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  val, </a:t>
            </a:r>
            <a:r>
              <a:rPr lang="cs-CZ" dirty="0" err="1" smtClean="0"/>
              <a:t>vym</a:t>
            </a:r>
            <a:r>
              <a:rPr lang="cs-CZ" dirty="0" smtClean="0"/>
              <a:t>  </a:t>
            </a:r>
            <a:r>
              <a:rPr lang="cs-CZ" dirty="0" err="1" smtClean="0"/>
              <a:t>tit</a:t>
            </a:r>
            <a:r>
              <a:rPr lang="cs-CZ" dirty="0" smtClean="0"/>
              <a:t>, m  </a:t>
            </a:r>
            <a:r>
              <a:rPr lang="cs-CZ" dirty="0" err="1" smtClean="0"/>
              <a:t>lí</a:t>
            </a:r>
            <a:r>
              <a:rPr lang="cs-CZ" dirty="0" smtClean="0"/>
              <a:t> se, </a:t>
            </a:r>
            <a:r>
              <a:rPr lang="cs-CZ" dirty="0" err="1" smtClean="0"/>
              <a:t>om</a:t>
            </a:r>
            <a:r>
              <a:rPr lang="cs-CZ" dirty="0" smtClean="0"/>
              <a:t>  l,  hm  </a:t>
            </a:r>
            <a:r>
              <a:rPr lang="cs-CZ" dirty="0" err="1" smtClean="0"/>
              <a:t>zožravec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kam  </a:t>
            </a:r>
            <a:r>
              <a:rPr lang="cs-CZ" dirty="0" err="1" smtClean="0"/>
              <a:t>nek</a:t>
            </a:r>
            <a:r>
              <a:rPr lang="cs-CZ" dirty="0" smtClean="0"/>
              <a:t>, m  </a:t>
            </a:r>
            <a:r>
              <a:rPr lang="cs-CZ" dirty="0" err="1" smtClean="0"/>
              <a:t>ška</a:t>
            </a:r>
            <a:r>
              <a:rPr lang="cs-CZ" dirty="0" smtClean="0"/>
              <a:t>,  sem  </a:t>
            </a:r>
            <a:r>
              <a:rPr lang="cs-CZ" dirty="0" err="1" smtClean="0"/>
              <a:t>nko</a:t>
            </a:r>
            <a:r>
              <a:rPr lang="cs-CZ" dirty="0" smtClean="0"/>
              <a:t>, m   všichni, m  č,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  </a:t>
            </a:r>
            <a:r>
              <a:rPr lang="cs-CZ" dirty="0" err="1" smtClean="0"/>
              <a:t>čka</a:t>
            </a:r>
            <a:r>
              <a:rPr lang="cs-CZ" dirty="0" smtClean="0"/>
              <a:t>, m  </a:t>
            </a:r>
            <a:r>
              <a:rPr lang="cs-CZ" dirty="0" err="1" smtClean="0"/>
              <a:t>šlenka</a:t>
            </a:r>
            <a:r>
              <a:rPr lang="cs-CZ" dirty="0" smtClean="0"/>
              <a:t>, m  </a:t>
            </a:r>
            <a:r>
              <a:rPr lang="cs-CZ" dirty="0" err="1" smtClean="0"/>
              <a:t>lá</a:t>
            </a:r>
            <a:r>
              <a:rPr lang="cs-CZ" dirty="0" smtClean="0"/>
              <a:t>, </a:t>
            </a:r>
            <a:r>
              <a:rPr lang="cs-CZ" dirty="0" err="1" smtClean="0"/>
              <a:t>odm</a:t>
            </a:r>
            <a:r>
              <a:rPr lang="cs-CZ" dirty="0" smtClean="0"/>
              <a:t>  </a:t>
            </a:r>
            <a:r>
              <a:rPr lang="cs-CZ" dirty="0" err="1" smtClean="0"/>
              <a:t>tá</a:t>
            </a:r>
            <a:r>
              <a:rPr lang="cs-CZ" dirty="0" smtClean="0"/>
              <a:t>, </a:t>
            </a:r>
            <a:r>
              <a:rPr lang="cs-CZ" dirty="0" err="1" smtClean="0"/>
              <a:t>sm</a:t>
            </a:r>
            <a:r>
              <a:rPr lang="cs-CZ" dirty="0" smtClean="0"/>
              <a:t>  k, M  </a:t>
            </a:r>
            <a:r>
              <a:rPr lang="cs-CZ" dirty="0" err="1" smtClean="0"/>
              <a:t>loš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46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Očísluj vyjmenovaná slova podle pořadí</vt:lpstr>
      <vt:lpstr>Vypiš podstatná jména a slovesa</vt:lpstr>
      <vt:lpstr>Řešení</vt:lpstr>
      <vt:lpstr>Doplň y, i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18</cp:revision>
  <dcterms:created xsi:type="dcterms:W3CDTF">2012-04-18T18:41:14Z</dcterms:created>
  <dcterms:modified xsi:type="dcterms:W3CDTF">2012-06-25T16:47:10Z</dcterms:modified>
</cp:coreProperties>
</file>