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2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2" cy="2547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3" cy="20126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6498543" cy="20126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6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3" cy="14776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792083"/>
          <a:ext cx="6498543" cy="1477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6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3" cy="9426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2" y="1224137"/>
          <a:ext cx="6498543" cy="9426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2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2" y="1567772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2" y="1567772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970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97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87A64E61-80B6-4F7E-ACBC-E4C6A28AD3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0284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3D20E35-F598-4299-AEBC-C57DC0A91F7C}" type="slidenum">
              <a:rPr lang="cs-CZ"/>
              <a:pPr/>
              <a:t>1</a:t>
            </a:fld>
            <a:endParaRPr lang="cs-CZ"/>
          </a:p>
        </p:txBody>
      </p:sp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13865BAB-9A01-4C83-9A70-F9965BB4E6A9}" type="slidenum">
              <a:rPr lang="cs-CZ" sz="1200">
                <a:solidFill>
                  <a:srgbClr val="000000"/>
                </a:solidFill>
                <a:latin typeface="+mn-lt"/>
              </a:rPr>
              <a:pPr algn="r">
                <a:defRPr/>
              </a:pPr>
              <a:t>1</a:t>
            </a:fld>
            <a:endParaRPr lang="cs-CZ" sz="1200">
              <a:solidFill>
                <a:srgbClr val="000000"/>
              </a:solidFill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1843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8436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8437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18438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8439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8440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8441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42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43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844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844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446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8447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8448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1B91EEC-9E4B-480D-9EEF-8F155D742DC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27C948-6DCE-45DA-BB2A-E5A1A3E2B71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886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A6B003-1B14-4F09-8132-E6337415E49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782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35A33B-84C5-43F8-9190-E6FD9C58F34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074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888281-4095-4DEC-A210-6A47C2CC342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409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B833B6-C649-4D05-8D50-E3B9CD3E434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453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CCE953-EACD-4498-9B1C-7FF548EB24E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48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333AC6-90F5-47BE-8926-049CBAEDA18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839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68868A-26FB-490C-B2F8-D0956F556D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813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CF8CE8-FDCE-47EB-8199-8BCDA8A53B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116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8E10A0-4DC1-4918-A1D2-463936C99E6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963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7416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7417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741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741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742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742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6F64B55-DEBB-4ABE-BFA4-57289A8FEDF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vinfo.de/jetzt" TargetMode="External"/><Relationship Id="rId2" Type="http://schemas.openxmlformats.org/officeDocument/2006/relationships/hyperlink" Target="http://www.tvinfo.de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903958"/>
          <a:ext cx="7772400" cy="25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86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6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28677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28678" name="TextovéPole 5"/>
          <p:cNvSpPr txBox="1">
            <a:spLocks noChangeArrowheads="1"/>
          </p:cNvSpPr>
          <p:nvPr/>
        </p:nvSpPr>
        <p:spPr bwMode="auto">
          <a:xfrm>
            <a:off x="2627313" y="22050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2843213" y="1412875"/>
            <a:ext cx="41767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Arial" charset="0"/>
              </a:rPr>
              <a:t>RNDr.Ivana Řehková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4716463" y="1700213"/>
            <a:ext cx="3241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Arial" charset="0"/>
              </a:rPr>
              <a:t>3.2.9.3.R02_Fernsehen</a:t>
            </a:r>
          </a:p>
        </p:txBody>
      </p:sp>
      <p:sp>
        <p:nvSpPr>
          <p:cNvPr id="28681" name="Text Box 9"/>
          <p:cNvSpPr txBox="1">
            <a:spLocks noChangeArrowheads="1"/>
          </p:cNvSpPr>
          <p:nvPr/>
        </p:nvSpPr>
        <p:spPr bwMode="auto">
          <a:xfrm>
            <a:off x="2771775" y="2133600"/>
            <a:ext cx="424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Arial" charset="0"/>
              </a:rPr>
              <a:t>Německý jazyk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Cílem hodiny je zopakovat slovní zásobu na téma Fernsehen- Televize a tuto slovní zásobu procvičit v rozhovorech.</a:t>
            </a:r>
          </a:p>
          <a:p>
            <a:pPr>
              <a:lnSpc>
                <a:spcPct val="90000"/>
              </a:lnSpc>
            </a:pPr>
            <a:r>
              <a:rPr lang="cs-CZ" sz="2400"/>
              <a:t>U 4. snímku mají žáci k dispozici barevné fixy, spojují odpovídající slovíčka a barevně odlišují podle členu tak, jak jsou zvyklí z učebnice WIR.</a:t>
            </a:r>
          </a:p>
          <a:p>
            <a:pPr>
              <a:lnSpc>
                <a:spcPct val="90000"/>
              </a:lnSpc>
            </a:pPr>
            <a:r>
              <a:rPr lang="cs-CZ" sz="2400"/>
              <a:t>Využijí konkrétní televizní program ke konverzaci podle návodu.</a:t>
            </a:r>
          </a:p>
          <a:p>
            <a:pPr>
              <a:lnSpc>
                <a:spcPct val="90000"/>
              </a:lnSpc>
            </a:pPr>
            <a:r>
              <a:rPr lang="cs-CZ" sz="2400"/>
              <a:t>Zamyslí se nad klady a zápory sledování televizních pořadů: Vorteile, Nachteile</a:t>
            </a:r>
          </a:p>
          <a:p>
            <a:pPr>
              <a:lnSpc>
                <a:spcPct val="90000"/>
              </a:lnSpc>
            </a:pPr>
            <a:r>
              <a:rPr lang="cs-CZ" sz="2400"/>
              <a:t>Na závěr zopakují určování času.</a:t>
            </a:r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Fernsehen.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WőRTER ( Slovíčka):</a:t>
            </a:r>
            <a:br>
              <a:rPr lang="cs-CZ" sz="4000"/>
            </a:br>
            <a:r>
              <a:rPr lang="cs-CZ" sz="4000"/>
              <a:t/>
            </a:r>
            <a:br>
              <a:rPr lang="cs-CZ" sz="4000"/>
            </a:br>
            <a:r>
              <a:rPr lang="cs-CZ" sz="2400">
                <a:solidFill>
                  <a:schemeClr val="folHlink"/>
                </a:solidFill>
              </a:rPr>
              <a:t>Odlište barevně podle členu a přiřaďte český překlad</a:t>
            </a:r>
            <a:r>
              <a:rPr lang="cs-CZ" sz="2400">
                <a:solidFill>
                  <a:schemeClr val="accent2"/>
                </a:solidFill>
              </a:rPr>
              <a:t/>
            </a:r>
            <a:br>
              <a:rPr lang="cs-CZ" sz="2400">
                <a:solidFill>
                  <a:schemeClr val="accent2"/>
                </a:solidFill>
              </a:rPr>
            </a:br>
            <a:endParaRPr lang="cs-CZ" sz="4000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/>
              <a:t>Fernsehfan</a:t>
            </a:r>
          </a:p>
          <a:p>
            <a:r>
              <a:rPr lang="cs-CZ"/>
              <a:t>Nachrichten</a:t>
            </a:r>
          </a:p>
          <a:p>
            <a:r>
              <a:rPr lang="cs-CZ"/>
              <a:t>Serie</a:t>
            </a:r>
          </a:p>
          <a:p>
            <a:r>
              <a:rPr lang="cs-CZ"/>
              <a:t>Magazin</a:t>
            </a:r>
          </a:p>
          <a:p>
            <a:r>
              <a:rPr lang="cs-CZ"/>
              <a:t>Sportschau</a:t>
            </a:r>
          </a:p>
          <a:p>
            <a:r>
              <a:rPr lang="cs-CZ"/>
              <a:t>Kulturprogramm</a:t>
            </a:r>
          </a:p>
          <a:p>
            <a:r>
              <a:rPr lang="cs-CZ"/>
              <a:t>Krimi</a:t>
            </a:r>
          </a:p>
          <a:p>
            <a:r>
              <a:rPr lang="cs-CZ"/>
              <a:t>Komődie</a:t>
            </a:r>
          </a:p>
          <a:p>
            <a:endParaRPr 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/>
              <a:t>Kulturní pořad</a:t>
            </a:r>
          </a:p>
          <a:p>
            <a:r>
              <a:rPr lang="cs-CZ"/>
              <a:t>Seriál</a:t>
            </a:r>
          </a:p>
          <a:p>
            <a:r>
              <a:rPr lang="cs-CZ"/>
              <a:t>Televizní fanoušek</a:t>
            </a:r>
          </a:p>
          <a:p>
            <a:r>
              <a:rPr lang="cs-CZ"/>
              <a:t>Komedie</a:t>
            </a:r>
          </a:p>
          <a:p>
            <a:r>
              <a:rPr lang="cs-CZ"/>
              <a:t>Detektivka</a:t>
            </a:r>
          </a:p>
          <a:p>
            <a:r>
              <a:rPr lang="cs-CZ"/>
              <a:t>Zprávy</a:t>
            </a:r>
          </a:p>
          <a:p>
            <a:r>
              <a:rPr lang="cs-CZ"/>
              <a:t>Sportovní pořad</a:t>
            </a:r>
          </a:p>
          <a:p>
            <a:r>
              <a:rPr lang="cs-CZ"/>
              <a:t>Magazín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endParaRPr lang="cs-CZ"/>
          </a:p>
        </p:txBody>
      </p:sp>
      <p:cxnSp>
        <p:nvCxnSpPr>
          <p:cNvPr id="3" name="Přímá spojnice se šipkou 2"/>
          <p:cNvCxnSpPr/>
          <p:nvPr/>
        </p:nvCxnSpPr>
        <p:spPr>
          <a:xfrm flipH="1">
            <a:off x="4211960" y="2348880"/>
            <a:ext cx="936104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555776" y="2852936"/>
            <a:ext cx="273630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3491880" y="2348880"/>
            <a:ext cx="180020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3059832" y="3861048"/>
            <a:ext cx="2232248" cy="19442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771800" y="4437112"/>
            <a:ext cx="237626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3491880" y="2852936"/>
            <a:ext cx="1656184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3491880" y="4437112"/>
            <a:ext cx="180020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915816" y="3717032"/>
            <a:ext cx="2376264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Fráze: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Was gibt es heute im Fernsehen?</a:t>
            </a:r>
          </a:p>
          <a:p>
            <a:r>
              <a:rPr lang="cs-CZ"/>
              <a:t>Was siehst du gern?</a:t>
            </a:r>
          </a:p>
          <a:p>
            <a:r>
              <a:rPr lang="cs-CZ"/>
              <a:t>Wie findest du den Film?</a:t>
            </a:r>
          </a:p>
          <a:p>
            <a:r>
              <a:rPr lang="cs-CZ"/>
              <a:t>Wann gibt es Nachrichten?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r>
              <a:rPr lang="cs-CZ">
                <a:solidFill>
                  <a:schemeClr val="tx2"/>
                </a:solidFill>
              </a:rPr>
              <a:t>Naučte se otázky a procvičujte na konkrétním programu:</a:t>
            </a:r>
          </a:p>
          <a:p>
            <a:pPr>
              <a:buFont typeface="Wingdings" pitchFamily="2" charset="2"/>
              <a:buNone/>
            </a:pPr>
            <a:endParaRPr lang="cs-CZ">
              <a:solidFill>
                <a:schemeClr val="tx2"/>
              </a:solidFill>
            </a:endParaRPr>
          </a:p>
        </p:txBody>
      </p:sp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0" y="0"/>
            <a:ext cx="24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>
                <a:latin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Programy TV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 b="1" i="1"/>
          </a:p>
          <a:p>
            <a:pPr>
              <a:lnSpc>
                <a:spcPct val="80000"/>
              </a:lnSpc>
            </a:pPr>
            <a:r>
              <a:rPr lang="cs-CZ" sz="2800" b="1" i="1">
                <a:hlinkClick r:id="rId2"/>
              </a:rPr>
              <a:t>Fernsehprogramm</a:t>
            </a:r>
            <a:r>
              <a:rPr lang="cs-CZ" sz="2800">
                <a:hlinkClick r:id="rId2"/>
              </a:rPr>
              <a:t> von TVinfo - sehen was läuft - Ihr TV-Programm</a:t>
            </a: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</a:pPr>
            <a:r>
              <a:rPr lang="cs-CZ" sz="2800"/>
              <a:t>Schnellstes Fernsehprogramm von TVinfo - sehen was läuft - im TV Programm. </a:t>
            </a:r>
            <a:r>
              <a:rPr lang="cs-CZ" sz="2800" b="1"/>
              <a:t>...</a:t>
            </a:r>
            <a:r>
              <a:rPr lang="cs-CZ" sz="2800"/>
              <a:t> Fernsehprogramm gestern · </a:t>
            </a:r>
            <a:r>
              <a:rPr lang="cs-CZ" sz="2800" b="1" i="1"/>
              <a:t>Fernsehprogramm heute</a:t>
            </a:r>
            <a:r>
              <a:rPr lang="cs-CZ" sz="2800"/>
              <a:t> · Fernsehprogramm </a:t>
            </a:r>
            <a:r>
              <a:rPr lang="cs-CZ" sz="2800" b="1"/>
              <a:t>...</a:t>
            </a:r>
            <a:r>
              <a:rPr lang="cs-CZ" sz="2800"/>
              <a:t/>
            </a:r>
            <a:br>
              <a:rPr lang="cs-CZ" sz="2800"/>
            </a:br>
            <a:r>
              <a:rPr lang="cs-CZ" sz="2800">
                <a:hlinkClick r:id="rId3"/>
              </a:rPr>
              <a:t>Jetzt im TV-Programm</a:t>
            </a:r>
            <a:r>
              <a:rPr lang="cs-CZ" sz="2800"/>
              <a:t> </a:t>
            </a:r>
            <a:endParaRPr lang="cs-CZ" sz="280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</a:pPr>
            <a:endParaRPr lang="cs-CZ" sz="2800"/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0" y="0"/>
            <a:ext cx="24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>
                <a:latin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Bist du ein Fernsehfan?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71600" y="2017713"/>
            <a:ext cx="7772400" cy="4114800"/>
          </a:xfrm>
        </p:spPr>
        <p:txBody>
          <a:bodyPr/>
          <a:lstStyle/>
          <a:p>
            <a:r>
              <a:rPr lang="cs-CZ"/>
              <a:t>Antworte:</a:t>
            </a:r>
          </a:p>
          <a:p>
            <a:r>
              <a:rPr lang="cs-CZ"/>
              <a:t>Dein beliebster Film……</a:t>
            </a:r>
          </a:p>
          <a:p>
            <a:r>
              <a:rPr lang="cs-CZ"/>
              <a:t>Deine Filmstar…….</a:t>
            </a:r>
          </a:p>
          <a:p>
            <a:r>
              <a:rPr lang="cs-CZ"/>
              <a:t>Siehst du jeden Tag fern?</a:t>
            </a:r>
          </a:p>
          <a:p>
            <a:r>
              <a:rPr lang="cs-CZ"/>
              <a:t>Wie oft gehst du ins Kino?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Fernsehen- Vorteile-Nachteile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Zeit </a:t>
            </a:r>
          </a:p>
          <a:p>
            <a:r>
              <a:rPr lang="cs-CZ"/>
              <a:t>Gesund leben</a:t>
            </a:r>
          </a:p>
          <a:p>
            <a:r>
              <a:rPr lang="cs-CZ"/>
              <a:t>Spass und Unterhaltung</a:t>
            </a:r>
          </a:p>
          <a:p>
            <a:r>
              <a:rPr lang="cs-CZ"/>
              <a:t>Aktivität</a:t>
            </a:r>
          </a:p>
          <a:p>
            <a:r>
              <a:rPr lang="cs-CZ"/>
              <a:t>Faulenzen</a:t>
            </a:r>
          </a:p>
          <a:p>
            <a:r>
              <a:rPr lang="cs-CZ"/>
              <a:t>Informationen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Uhrzeiten ofiziell:</a:t>
            </a:r>
          </a:p>
        </p:txBody>
      </p:sp>
      <p:pic>
        <p:nvPicPr>
          <p:cNvPr id="24582" name="Picture 6" descr="MC900286578[1]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2349500"/>
            <a:ext cx="1790700" cy="1685925"/>
          </a:xfrm>
        </p:spPr>
      </p:pic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3851275" y="2708275"/>
            <a:ext cx="4465638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tx2"/>
                </a:solidFill>
              </a:rPr>
              <a:t>Wann beginnt der Film?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tx2"/>
                </a:solidFill>
              </a:rPr>
              <a:t>Um…..Uhr ….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tx2"/>
                </a:solidFill>
              </a:rPr>
              <a:t>22:30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tx2"/>
                </a:solidFill>
              </a:rPr>
              <a:t>19:15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tx2"/>
                </a:solidFill>
              </a:rPr>
              <a:t>08:45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tx2"/>
                </a:solidFill>
              </a:rPr>
              <a:t>18:00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tx2"/>
                </a:solidFill>
              </a:rPr>
              <a:t>16:35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Citace: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Tx/>
              <a:buSzTx/>
              <a:buFont typeface="Arial" charset="0"/>
              <a:buChar char="•"/>
            </a:pPr>
            <a:r>
              <a:rPr lang="cs-CZ" b="1" dirty="0">
                <a:solidFill>
                  <a:srgbClr val="000000"/>
                </a:solidFill>
                <a:hlinkClick r:id="rId2"/>
              </a:rPr>
              <a:t>http://</a:t>
            </a:r>
            <a:r>
              <a:rPr lang="cs-CZ" b="1" dirty="0" smtClean="0">
                <a:solidFill>
                  <a:srgbClr val="000000"/>
                </a:solidFill>
                <a:hlinkClick r:id="rId2"/>
              </a:rPr>
              <a:t>office.microsoft.com</a:t>
            </a:r>
            <a:endParaRPr lang="cs-CZ" b="1" dirty="0" smtClean="0">
              <a:solidFill>
                <a:srgbClr val="000000"/>
              </a:solidFill>
            </a:endParaRPr>
          </a:p>
          <a:p>
            <a:pPr>
              <a:buClrTx/>
              <a:buSzTx/>
              <a:buFont typeface="Arial" charset="0"/>
              <a:buChar char="•"/>
            </a:pPr>
            <a:r>
              <a:rPr lang="cs-CZ" i="1" dirty="0" smtClean="0"/>
              <a:t>Wir1</a:t>
            </a:r>
            <a:r>
              <a:rPr lang="cs-CZ" dirty="0" smtClean="0"/>
              <a:t>. Praha 10: </a:t>
            </a:r>
            <a:r>
              <a:rPr lang="cs-CZ" dirty="0" err="1" smtClean="0"/>
              <a:t>Klett</a:t>
            </a:r>
            <a:r>
              <a:rPr lang="cs-CZ" dirty="0" smtClean="0"/>
              <a:t>, 2009. ISBN 978-80-7397-040-6. </a:t>
            </a:r>
          </a:p>
          <a:p>
            <a:pPr>
              <a:buClrTx/>
              <a:buSzTx/>
              <a:buFont typeface="Arial" charset="0"/>
              <a:buChar char="•"/>
            </a:pPr>
            <a:endParaRPr lang="cs-CZ" b="1" dirty="0">
              <a:solidFill>
                <a:srgbClr val="00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61</TotalTime>
  <Words>271</Words>
  <Application>Microsoft Office PowerPoint</Application>
  <PresentationFormat>Předvádění na obrazovce (4:3)</PresentationFormat>
  <Paragraphs>73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Tahoma</vt:lpstr>
      <vt:lpstr>Wingdings</vt:lpstr>
      <vt:lpstr>Calibri</vt:lpstr>
      <vt:lpstr>Times New Roman</vt:lpstr>
      <vt:lpstr>Směsice</vt:lpstr>
      <vt:lpstr>Prezentace aplikace PowerPoint</vt:lpstr>
      <vt:lpstr>Anotace:</vt:lpstr>
      <vt:lpstr>Fernsehen.</vt:lpstr>
      <vt:lpstr>WőRTER ( Slovíčka):  Odlište barevně podle členu a přiřaďte český překlad </vt:lpstr>
      <vt:lpstr>Fráze:</vt:lpstr>
      <vt:lpstr>Programy TV</vt:lpstr>
      <vt:lpstr>Bist du ein Fernsehfan?</vt:lpstr>
      <vt:lpstr>Fernsehen- Vorteile-Nachteile</vt:lpstr>
      <vt:lpstr>Uhrzeiten ofiziell: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Fernsehen.</dc:title>
  <dc:creator>ivana</dc:creator>
  <cp:lastModifiedBy>ivana</cp:lastModifiedBy>
  <cp:revision>5</cp:revision>
  <dcterms:created xsi:type="dcterms:W3CDTF">2011-11-10T19:02:48Z</dcterms:created>
  <dcterms:modified xsi:type="dcterms:W3CDTF">2012-06-24T19:03:17Z</dcterms:modified>
</cp:coreProperties>
</file>