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2" r:id="rId3"/>
    <p:sldId id="256" r:id="rId4"/>
    <p:sldId id="258" r:id="rId5"/>
    <p:sldId id="260" r:id="rId6"/>
    <p:sldId id="261" r:id="rId7"/>
    <p:sldId id="25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</a:t>
          </a:r>
          <a:r>
            <a:rPr lang="cs-CZ" smtClean="0"/>
            <a:t>Přídavná jména 1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VY_32_INOVACE_04_SLOVNÍ DRUHY_PŘÍDAVNÁ JMÉNA 1</a:t>
          </a:r>
          <a:endParaRPr lang="cs-CZ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F5BA08AE-F4F9-4DDF-A338-4A0EA66D9313}">
      <dgm:prSet/>
      <dgm:spPr/>
      <dgm:t>
        <a:bodyPr/>
        <a:lstStyle/>
        <a:p>
          <a:pPr rtl="0"/>
          <a:r>
            <a:rPr lang="cs-CZ" smtClean="0"/>
            <a:t>Vytvořeno: září 2011</a:t>
          </a:r>
          <a:endParaRPr lang="cs-CZ" dirty="0"/>
        </a:p>
      </dgm:t>
    </dgm:pt>
    <dgm:pt modelId="{90E76560-3ABA-439F-A049-A7EB47082822}" type="parTrans" cxnId="{B429A6A2-367D-4537-8A98-7A93D71D1930}">
      <dgm:prSet/>
      <dgm:spPr/>
      <dgm:t>
        <a:bodyPr/>
        <a:lstStyle/>
        <a:p>
          <a:endParaRPr lang="cs-CZ"/>
        </a:p>
      </dgm:t>
    </dgm:pt>
    <dgm:pt modelId="{D7DAC8DF-E221-4916-9FDF-9BFB5FCF1507}" type="sibTrans" cxnId="{B429A6A2-367D-4537-8A98-7A93D71D193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A0FA84D-A7B8-4FAC-8D2C-2284FDCF284C}" type="pres">
      <dgm:prSet presAssocID="{F5BA08AE-F4F9-4DDF-A338-4A0EA66D9313}" presName="vertSpace6" presStyleLbl="node1" presStyleIdx="4" presStyleCnt="6"/>
      <dgm:spPr/>
      <dgm:t>
        <a:bodyPr/>
        <a:lstStyle/>
        <a:p>
          <a:endParaRPr lang="cs-CZ"/>
        </a:p>
      </dgm:t>
    </dgm:pt>
    <dgm:pt modelId="{5575217E-E6F1-42F2-8607-B782B5F22A15}" type="pres">
      <dgm:prSet presAssocID="{F5BA08AE-F4F9-4DDF-A338-4A0EA66D9313}" presName="circle6" presStyleLbl="node1" presStyleIdx="5" presStyleCnt="6"/>
      <dgm:spPr/>
      <dgm:t>
        <a:bodyPr/>
        <a:lstStyle/>
        <a:p>
          <a:endParaRPr lang="cs-CZ"/>
        </a:p>
      </dgm:t>
    </dgm:pt>
    <dgm:pt modelId="{202178C7-C95E-44A0-8636-B117E9F56D47}" type="pres">
      <dgm:prSet presAssocID="{F5BA08AE-F4F9-4DDF-A338-4A0EA66D931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EAE66D-D5E8-4B63-8E1F-101CA98B9C70}" type="pres">
      <dgm:prSet presAssocID="{F5BA08AE-F4F9-4DDF-A338-4A0EA66D931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F83A99-FD0A-4C7E-B688-35EAB1F073C4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46C966C-62DC-4B39-99A2-6FF23581FEBD}" type="presOf" srcId="{D1B46980-6531-4606-95E6-44980827E919}" destId="{6140AFEC-043D-4C43-A2F9-D0F5331DF3A3}" srcOrd="0" destOrd="0" presId="urn:microsoft.com/office/officeart/2005/8/layout/target3"/>
    <dgm:cxn modelId="{5FC91A16-1067-41F8-A79C-F60EF0733A5E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582E72-78C1-47C4-BCC4-7D714A9B2018}" type="presOf" srcId="{D1B46980-6531-4606-95E6-44980827E919}" destId="{2BE915AB-18AA-4053-B92C-3BFC9ED204BB}" srcOrd="1" destOrd="0" presId="urn:microsoft.com/office/officeart/2005/8/layout/target3"/>
    <dgm:cxn modelId="{F318AFDD-7845-4014-8CDC-9441A7464E7A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63A0149-9374-4BC4-B3F2-0B5488005667}" type="presOf" srcId="{F5BA08AE-F4F9-4DDF-A338-4A0EA66D9313}" destId="{4DEAE66D-D5E8-4B63-8E1F-101CA98B9C7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66A4DE0-0DA8-4484-B227-29FA667622BD}" type="presOf" srcId="{D8197B8C-B260-4A16-BDF4-0947B075E274}" destId="{5A5FFA88-C948-4069-8E93-59FA12366E83}" srcOrd="1" destOrd="0" presId="urn:microsoft.com/office/officeart/2005/8/layout/target3"/>
    <dgm:cxn modelId="{B429A6A2-367D-4537-8A98-7A93D71D1930}" srcId="{757F3AB3-0718-4624-B441-E567A8F0AB56}" destId="{F5BA08AE-F4F9-4DDF-A338-4A0EA66D9313}" srcOrd="5" destOrd="0" parTransId="{90E76560-3ABA-439F-A049-A7EB47082822}" sibTransId="{D7DAC8DF-E221-4916-9FDF-9BFB5FCF1507}"/>
    <dgm:cxn modelId="{42EEC351-5CBF-4CD0-B197-0963E6D92741}" type="presOf" srcId="{B651F6E3-6281-48DB-9319-2AEAFDAE7572}" destId="{6BB5E863-4638-4E1D-BFDE-399D028AC4ED}" srcOrd="1" destOrd="0" presId="urn:microsoft.com/office/officeart/2005/8/layout/target3"/>
    <dgm:cxn modelId="{9FCE34BE-56DD-4608-9B8B-69163DADF1DB}" type="presOf" srcId="{D1D4F407-5343-4D3F-B5B9-D407B03CAEB4}" destId="{D005CE8C-CC26-4C3E-AC11-E15060ECD759}" srcOrd="0" destOrd="0" presId="urn:microsoft.com/office/officeart/2005/8/layout/target3"/>
    <dgm:cxn modelId="{7905BE2E-406A-4ECB-8EE2-959A0F76186B}" type="presOf" srcId="{F5BA08AE-F4F9-4DDF-A338-4A0EA66D9313}" destId="{202178C7-C95E-44A0-8636-B117E9F56D47}" srcOrd="0" destOrd="0" presId="urn:microsoft.com/office/officeart/2005/8/layout/target3"/>
    <dgm:cxn modelId="{63286488-83C1-4521-AAE2-22305CBAF80D}" type="presOf" srcId="{B651F6E3-6281-48DB-9319-2AEAFDAE7572}" destId="{619D679B-A015-4ECF-8348-D1034C574F40}" srcOrd="0" destOrd="0" presId="urn:microsoft.com/office/officeart/2005/8/layout/target3"/>
    <dgm:cxn modelId="{B9FA650F-082D-4368-A8D1-00AB9621802D}" type="presOf" srcId="{4C35D32F-0EAB-4CD7-82EE-45574DC2A586}" destId="{890E4F0B-2866-4A3F-A3C7-2A14B1797930}" srcOrd="1" destOrd="0" presId="urn:microsoft.com/office/officeart/2005/8/layout/target3"/>
    <dgm:cxn modelId="{C2620501-74CF-4A62-BBAC-948626A6A1F5}" type="presOf" srcId="{4C35D32F-0EAB-4CD7-82EE-45574DC2A586}" destId="{8BEBB6EC-1DAA-4CAC-8A25-BC0FCBD5DBD5}" srcOrd="0" destOrd="0" presId="urn:microsoft.com/office/officeart/2005/8/layout/target3"/>
    <dgm:cxn modelId="{F3E1A712-F8D8-4D2D-B951-487BDE9908C0}" type="presParOf" srcId="{333A1088-737F-45CB-B68E-254E46348037}" destId="{F5ABB229-8D3B-4694-996A-96F23CF14429}" srcOrd="0" destOrd="0" presId="urn:microsoft.com/office/officeart/2005/8/layout/target3"/>
    <dgm:cxn modelId="{9F9E8AB8-732A-4F7D-99BA-CE70273A2742}" type="presParOf" srcId="{333A1088-737F-45CB-B68E-254E46348037}" destId="{F41139FD-01EE-4571-8B17-4FB00FC51163}" srcOrd="1" destOrd="0" presId="urn:microsoft.com/office/officeart/2005/8/layout/target3"/>
    <dgm:cxn modelId="{2D129282-813D-486B-A78F-7253941B0678}" type="presParOf" srcId="{333A1088-737F-45CB-B68E-254E46348037}" destId="{D005CE8C-CC26-4C3E-AC11-E15060ECD759}" srcOrd="2" destOrd="0" presId="urn:microsoft.com/office/officeart/2005/8/layout/target3"/>
    <dgm:cxn modelId="{6B484FA3-D6CD-4B9B-A9A9-CA2F60E01064}" type="presParOf" srcId="{333A1088-737F-45CB-B68E-254E46348037}" destId="{2C702D82-9B77-49B7-9568-BB8EB47C3372}" srcOrd="3" destOrd="0" presId="urn:microsoft.com/office/officeart/2005/8/layout/target3"/>
    <dgm:cxn modelId="{87B0BF93-666B-4A6D-93CA-D8106939DCD3}" type="presParOf" srcId="{333A1088-737F-45CB-B68E-254E46348037}" destId="{A52A0455-90FF-4808-ABD0-F02540D31D5A}" srcOrd="4" destOrd="0" presId="urn:microsoft.com/office/officeart/2005/8/layout/target3"/>
    <dgm:cxn modelId="{68FA8F9E-9ACE-4799-A711-802474261E35}" type="presParOf" srcId="{333A1088-737F-45CB-B68E-254E46348037}" destId="{6140AFEC-043D-4C43-A2F9-D0F5331DF3A3}" srcOrd="5" destOrd="0" presId="urn:microsoft.com/office/officeart/2005/8/layout/target3"/>
    <dgm:cxn modelId="{183943DA-0920-4211-8EBE-AFB70A17C355}" type="presParOf" srcId="{333A1088-737F-45CB-B68E-254E46348037}" destId="{9358AC05-5D7D-4327-9F80-1AD486AEA664}" srcOrd="6" destOrd="0" presId="urn:microsoft.com/office/officeart/2005/8/layout/target3"/>
    <dgm:cxn modelId="{ACE81ABF-41E8-4576-ADE6-50BCB6E9B75A}" type="presParOf" srcId="{333A1088-737F-45CB-B68E-254E46348037}" destId="{313FC574-E1CD-4FB4-B054-0B805CE0447D}" srcOrd="7" destOrd="0" presId="urn:microsoft.com/office/officeart/2005/8/layout/target3"/>
    <dgm:cxn modelId="{780C9BDE-9BD3-43A0-B0E4-AEAF3AED4B4E}" type="presParOf" srcId="{333A1088-737F-45CB-B68E-254E46348037}" destId="{619D679B-A015-4ECF-8348-D1034C574F40}" srcOrd="8" destOrd="0" presId="urn:microsoft.com/office/officeart/2005/8/layout/target3"/>
    <dgm:cxn modelId="{8F76EB72-FB63-45CA-A840-7DF94756AB97}" type="presParOf" srcId="{333A1088-737F-45CB-B68E-254E46348037}" destId="{322283A8-4A27-4CDA-BAE3-F381106A9174}" srcOrd="9" destOrd="0" presId="urn:microsoft.com/office/officeart/2005/8/layout/target3"/>
    <dgm:cxn modelId="{8A66E3F9-DBE3-4B2F-8362-F1F2884053E0}" type="presParOf" srcId="{333A1088-737F-45CB-B68E-254E46348037}" destId="{FFC9F71D-1B4F-4AD9-A4A6-86ADEFC8AF5C}" srcOrd="10" destOrd="0" presId="urn:microsoft.com/office/officeart/2005/8/layout/target3"/>
    <dgm:cxn modelId="{3AC7298E-0474-4A98-B4B3-DB3AC848EFAF}" type="presParOf" srcId="{333A1088-737F-45CB-B68E-254E46348037}" destId="{25B08C86-7E15-44DC-BE7F-FFB55DD49D12}" srcOrd="11" destOrd="0" presId="urn:microsoft.com/office/officeart/2005/8/layout/target3"/>
    <dgm:cxn modelId="{ADBE90CE-5AAC-40CD-86B6-7AB0006E9E2B}" type="presParOf" srcId="{333A1088-737F-45CB-B68E-254E46348037}" destId="{76644BE8-9D7C-4C09-B250-3D10AF48CBB7}" srcOrd="12" destOrd="0" presId="urn:microsoft.com/office/officeart/2005/8/layout/target3"/>
    <dgm:cxn modelId="{1ED3EAFE-463A-4BEE-B8F7-946F707D2366}" type="presParOf" srcId="{333A1088-737F-45CB-B68E-254E46348037}" destId="{EE85B701-7295-41C0-BA7A-34D3756A2AE6}" srcOrd="13" destOrd="0" presId="urn:microsoft.com/office/officeart/2005/8/layout/target3"/>
    <dgm:cxn modelId="{2856E839-BBA1-40EA-AFB0-BC714FEA1923}" type="presParOf" srcId="{333A1088-737F-45CB-B68E-254E46348037}" destId="{8BEBB6EC-1DAA-4CAC-8A25-BC0FCBD5DBD5}" srcOrd="14" destOrd="0" presId="urn:microsoft.com/office/officeart/2005/8/layout/target3"/>
    <dgm:cxn modelId="{B4EE9E8E-481A-4F7E-98B3-84B5AB298A2F}" type="presParOf" srcId="{333A1088-737F-45CB-B68E-254E46348037}" destId="{4A0FA84D-A7B8-4FAC-8D2C-2284FDCF284C}" srcOrd="15" destOrd="0" presId="urn:microsoft.com/office/officeart/2005/8/layout/target3"/>
    <dgm:cxn modelId="{117001AF-72D7-47A8-8C34-AE56EB7B7843}" type="presParOf" srcId="{333A1088-737F-45CB-B68E-254E46348037}" destId="{5575217E-E6F1-42F2-8607-B782B5F22A15}" srcOrd="16" destOrd="0" presId="urn:microsoft.com/office/officeart/2005/8/layout/target3"/>
    <dgm:cxn modelId="{F0BBDF65-D0DF-4C41-9F80-17ABCE7A6AF1}" type="presParOf" srcId="{333A1088-737F-45CB-B68E-254E46348037}" destId="{202178C7-C95E-44A0-8636-B117E9F56D47}" srcOrd="17" destOrd="0" presId="urn:microsoft.com/office/officeart/2005/8/layout/target3"/>
    <dgm:cxn modelId="{EC7CFCC7-81B3-413C-951C-E0859C77C9B9}" type="presParOf" srcId="{333A1088-737F-45CB-B68E-254E46348037}" destId="{AED2198E-93D5-4001-81B4-73124B309672}" srcOrd="18" destOrd="0" presId="urn:microsoft.com/office/officeart/2005/8/layout/target3"/>
    <dgm:cxn modelId="{8D8255C3-CCDF-423B-B08A-DFAE2457FD22}" type="presParOf" srcId="{333A1088-737F-45CB-B68E-254E46348037}" destId="{2BE915AB-18AA-4053-B92C-3BFC9ED204BB}" srcOrd="19" destOrd="0" presId="urn:microsoft.com/office/officeart/2005/8/layout/target3"/>
    <dgm:cxn modelId="{76D9D241-CA74-448C-9730-5C85D703F7AE}" type="presParOf" srcId="{333A1088-737F-45CB-B68E-254E46348037}" destId="{6BB5E863-4638-4E1D-BFDE-399D028AC4ED}" srcOrd="20" destOrd="0" presId="urn:microsoft.com/office/officeart/2005/8/layout/target3"/>
    <dgm:cxn modelId="{3A426C67-90F9-40CC-8E50-5721F0D54E35}" type="presParOf" srcId="{333A1088-737F-45CB-B68E-254E46348037}" destId="{5A5FFA88-C948-4069-8E93-59FA12366E83}" srcOrd="21" destOrd="0" presId="urn:microsoft.com/office/officeart/2005/8/layout/target3"/>
    <dgm:cxn modelId="{33C3B929-20F2-4103-AA8F-23EB3FB91D91}" type="presParOf" srcId="{333A1088-737F-45CB-B68E-254E46348037}" destId="{890E4F0B-2866-4A3F-A3C7-2A14B1797930}" srcOrd="22" destOrd="0" presId="urn:microsoft.com/office/officeart/2005/8/layout/target3"/>
    <dgm:cxn modelId="{E2A3F125-7806-42E3-8E97-C26BD91C9292}" type="presParOf" srcId="{333A1088-737F-45CB-B68E-254E46348037}" destId="{4DEAE66D-D5E8-4B63-8E1F-101CA98B9C7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VY_32_INOVACE_04_SLOVNÍ DRUHY_PŘÍDAVNÁ JMÉNA 1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smtClean="0"/>
            <a:t>Přídavná jména 1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5575217E-E6F1-42F2-8607-B782B5F22A1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02178C7-C95E-44A0-8636-B117E9F56D4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září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14BB8-46B5-40EF-B367-82A0AA8E305A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6483CC-A067-4997-A70F-639E5BF1E1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2615643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	Prezentace je určena žákům 3. ročníku ZŠ a je vhodná pro interaktivní tabuli. Slouží jako výklad nové látky s procvičením. Některou stránku lze využít k </a:t>
            </a:r>
            <a:r>
              <a:rPr lang="cs-CZ" smtClean="0"/>
              <a:t>samostatné práci.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Přídavná jména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Přídavná jména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429156"/>
          </a:xfrm>
        </p:spPr>
        <p:txBody>
          <a:bodyPr/>
          <a:lstStyle/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ruhý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 číslicí 2</a:t>
            </a:r>
          </a:p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vyjadřují vlastnosti </a:t>
            </a:r>
            <a:r>
              <a:rPr lang="cs-CZ" dirty="0" smtClean="0"/>
              <a:t>osob, zvířat a věcí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táme se na ně slovy: JAKÝ, KTERÝ, ČÍ </a:t>
            </a:r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ají stejné číslo a rod jako podstatné jméno, ke kterému náleží (bystrá liška - bystré lišky)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Vyber vhodná přídavná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429684" cy="48403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Jaké je jablko? </a:t>
            </a:r>
          </a:p>
          <a:p>
            <a:pPr>
              <a:buNone/>
            </a:pPr>
            <a:r>
              <a:rPr lang="cs-CZ" dirty="0" smtClean="0"/>
              <a:t>kulaté, sladké, veselé, červené, malé, milé, ostré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Jaká je kniha? 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ová, obrázková, napínavá, voňavá, sladká, dětská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Jaký je kluk? </a:t>
            </a:r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alý, veselý, hodný, kostkovaný, hladký, mokrý 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000364" y="1785926"/>
            <a:ext cx="54292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2928926" y="3500438"/>
            <a:ext cx="54292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714612" y="5214950"/>
            <a:ext cx="542928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b="1" dirty="0" smtClean="0"/>
              <a:t>Odpověz  přídavným jménem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285992"/>
            <a:ext cx="8229600" cy="4043378"/>
          </a:xfrm>
        </p:spPr>
        <p:txBody>
          <a:bodyPr/>
          <a:lstStyle/>
          <a:p>
            <a:pPr>
              <a:buNone/>
            </a:pPr>
            <a:r>
              <a:rPr lang="cs-CZ" smtClean="0"/>
              <a:t>Jaký </a:t>
            </a:r>
            <a:r>
              <a:rPr lang="cs-CZ" dirty="0" smtClean="0"/>
              <a:t>žák má  špinavý sešit? </a:t>
            </a:r>
          </a:p>
          <a:p>
            <a:pPr>
              <a:buNone/>
            </a:pPr>
            <a:r>
              <a:rPr lang="cs-CZ" dirty="0" smtClean="0"/>
              <a:t>Která z tvých rukou je šikovnější? </a:t>
            </a:r>
          </a:p>
          <a:p>
            <a:pPr>
              <a:buNone/>
            </a:pPr>
            <a:r>
              <a:rPr lang="cs-CZ" dirty="0" smtClean="0"/>
              <a:t>Jaká je naše planeta Země? </a:t>
            </a:r>
          </a:p>
          <a:p>
            <a:pPr>
              <a:buNone/>
            </a:pPr>
            <a:r>
              <a:rPr lang="cs-CZ" dirty="0" smtClean="0"/>
              <a:t>Čí koláče jsou nejlepší? (maminčiny nebo</a:t>
            </a:r>
          </a:p>
          <a:p>
            <a:pPr>
              <a:buNone/>
            </a:pPr>
            <a:r>
              <a:rPr lang="cs-CZ" dirty="0" smtClean="0"/>
              <a:t>babiččiny)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357422" y="5072074"/>
            <a:ext cx="607223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214942" y="2714620"/>
            <a:ext cx="321471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143636" y="3286124"/>
            <a:ext cx="2286016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143504" y="3857628"/>
            <a:ext cx="3286148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iolexova\AppData\Local\Microsoft\Windows\Temporary Internet Files\Content.IE5\N9ZW0L9R\MC9004418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19" y="4813300"/>
            <a:ext cx="1691681" cy="1990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Vymysli opačná přídavná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/>
              <a:t>l</a:t>
            </a:r>
            <a:r>
              <a:rPr lang="cs-CZ" dirty="0" smtClean="0"/>
              <a:t>íný   x			    starý  x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mutný  x			    levný  x</a:t>
            </a:r>
          </a:p>
          <a:p>
            <a:pPr>
              <a:buNone/>
            </a:pPr>
            <a:r>
              <a:rPr lang="cs-CZ" dirty="0"/>
              <a:t>m</a:t>
            </a:r>
            <a:r>
              <a:rPr lang="cs-CZ" dirty="0" smtClean="0"/>
              <a:t>alý  x			    kyselý  x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lý  x				    plný  x</a:t>
            </a:r>
          </a:p>
          <a:p>
            <a:pPr>
              <a:buNone/>
            </a:pPr>
            <a:r>
              <a:rPr lang="cs-CZ" dirty="0"/>
              <a:t>t</a:t>
            </a:r>
            <a:r>
              <a:rPr lang="cs-CZ" dirty="0" smtClean="0"/>
              <a:t>mavý  x			    ošklivý  x</a:t>
            </a:r>
          </a:p>
          <a:p>
            <a:pPr>
              <a:buNone/>
            </a:pPr>
            <a:r>
              <a:rPr lang="cs-CZ" smtClean="0"/>
              <a:t>umazaný  </a:t>
            </a:r>
            <a:r>
              <a:rPr lang="cs-CZ" dirty="0" smtClean="0"/>
              <a:t>x</a:t>
            </a:r>
            <a:r>
              <a:rPr lang="cs-CZ" smtClean="0"/>
              <a:t>		    </a:t>
            </a:r>
            <a:r>
              <a:rPr lang="cs-CZ" dirty="0" smtClean="0"/>
              <a:t>hodný  x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000240"/>
            <a:ext cx="8229600" cy="464347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líný   x	pilný		    starý  x   mladý</a:t>
            </a:r>
          </a:p>
          <a:p>
            <a:pPr>
              <a:buNone/>
            </a:pPr>
            <a:r>
              <a:rPr lang="cs-CZ" dirty="0" smtClean="0"/>
              <a:t>smutný  x	veselý	    levný  x   drahý</a:t>
            </a:r>
          </a:p>
          <a:p>
            <a:pPr>
              <a:buNone/>
            </a:pPr>
            <a:r>
              <a:rPr lang="cs-CZ" dirty="0" smtClean="0"/>
              <a:t>malý  x	velký		    kyselý  x  sladký</a:t>
            </a:r>
          </a:p>
          <a:p>
            <a:pPr>
              <a:buNone/>
            </a:pPr>
            <a:r>
              <a:rPr lang="cs-CZ" dirty="0" smtClean="0"/>
              <a:t>zlý  x		hodný	    plný  x   prázdný</a:t>
            </a:r>
          </a:p>
          <a:p>
            <a:pPr>
              <a:buNone/>
            </a:pPr>
            <a:r>
              <a:rPr lang="cs-CZ" dirty="0" smtClean="0"/>
              <a:t>tmavý  x	světlý	    ošklivý  x  krásná</a:t>
            </a:r>
          </a:p>
          <a:p>
            <a:pPr>
              <a:buNone/>
            </a:pPr>
            <a:r>
              <a:rPr lang="cs-CZ" dirty="0" smtClean="0"/>
              <a:t>umazaný  x čistý		    hodný  </a:t>
            </a:r>
            <a:r>
              <a:rPr lang="cs-CZ" smtClean="0"/>
              <a:t>x   </a:t>
            </a:r>
            <a:r>
              <a:rPr lang="cs-CZ" dirty="0" smtClean="0"/>
              <a:t>zlobivý</a:t>
            </a:r>
            <a:endParaRPr lang="cs-CZ" dirty="0"/>
          </a:p>
        </p:txBody>
      </p:sp>
      <p:pic>
        <p:nvPicPr>
          <p:cNvPr id="1029" name="Picture 5" descr="C:\Users\iolexova\AppData\Local\Microsoft\Windows\Temporary Internet Files\Content.IE5\5JR37PGL\MC90044067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007" y="188640"/>
            <a:ext cx="1797722" cy="181027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iolexova\AppData\Local\Microsoft\Windows\Temporary Internet Files\Content.IE5\N9ZW0L9R\MC900440671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1797721" cy="181027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173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Slovní druhy</vt:lpstr>
      <vt:lpstr>Přídavná jména 1</vt:lpstr>
      <vt:lpstr>Vyber vhodná přídavná jména</vt:lpstr>
      <vt:lpstr>Odpověz  přídavným jménem</vt:lpstr>
      <vt:lpstr>Vymysli opačná přídavná jména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Your User Name</dc:creator>
  <cp:lastModifiedBy>Dum</cp:lastModifiedBy>
  <cp:revision>34</cp:revision>
  <dcterms:created xsi:type="dcterms:W3CDTF">2012-02-28T08:36:24Z</dcterms:created>
  <dcterms:modified xsi:type="dcterms:W3CDTF">2012-06-25T16:50:55Z</dcterms:modified>
</cp:coreProperties>
</file>