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823" autoAdjust="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VY_32_INOVACE_04_VYJMENOVANÁ SLOVA_VYJMENOVANÁ SLOVA PO P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P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FD0A55C-D7D0-4957-9DC8-8E274901F2B0}">
      <dgm:prSet/>
      <dgm:spPr/>
      <dgm:t>
        <a:bodyPr/>
        <a:lstStyle/>
        <a:p>
          <a:pPr rtl="0"/>
          <a:r>
            <a:rPr lang="cs-CZ" smtClean="0"/>
            <a:t>Vytvořeno: říjen 2011</a:t>
          </a:r>
          <a:endParaRPr lang="cs-CZ" dirty="0"/>
        </a:p>
      </dgm:t>
    </dgm:pt>
    <dgm:pt modelId="{5FD904AE-0CB7-49E1-A9F0-FD6A2DF13CE5}" type="parTrans" cxnId="{929FCBB6-1D3F-458F-9EBE-DDB52B0FCC74}">
      <dgm:prSet/>
      <dgm:spPr/>
      <dgm:t>
        <a:bodyPr/>
        <a:lstStyle/>
        <a:p>
          <a:endParaRPr lang="cs-CZ"/>
        </a:p>
      </dgm:t>
    </dgm:pt>
    <dgm:pt modelId="{6584BDC4-BD7E-46AD-98B6-13DCE356DDC0}" type="sibTrans" cxnId="{929FCBB6-1D3F-458F-9EBE-DDB52B0FCC7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E494D0F4-3E43-449B-B4BC-60257409B9B9}" type="pres">
      <dgm:prSet presAssocID="{AFD0A55C-D7D0-4957-9DC8-8E274901F2B0}" presName="vertSpace6" presStyleLbl="node1" presStyleIdx="4" presStyleCnt="6"/>
      <dgm:spPr/>
      <dgm:t>
        <a:bodyPr/>
        <a:lstStyle/>
        <a:p>
          <a:endParaRPr lang="cs-CZ"/>
        </a:p>
      </dgm:t>
    </dgm:pt>
    <dgm:pt modelId="{4A27FF4D-38DB-4DC6-9EB7-7DE0FCC8F49E}" type="pres">
      <dgm:prSet presAssocID="{AFD0A55C-D7D0-4957-9DC8-8E274901F2B0}" presName="circle6" presStyleLbl="node1" presStyleIdx="5" presStyleCnt="6"/>
      <dgm:spPr/>
      <dgm:t>
        <a:bodyPr/>
        <a:lstStyle/>
        <a:p>
          <a:endParaRPr lang="cs-CZ"/>
        </a:p>
      </dgm:t>
    </dgm:pt>
    <dgm:pt modelId="{2F5CDCE8-500A-4366-8F54-AF6837A92CA9}" type="pres">
      <dgm:prSet presAssocID="{AFD0A55C-D7D0-4957-9DC8-8E274901F2B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70FFCC-768E-468A-8064-50540667B330}" type="pres">
      <dgm:prSet presAssocID="{AFD0A55C-D7D0-4957-9DC8-8E274901F2B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C4B6CA-81BD-46F3-ADEC-2FCC31CF4142}" type="presOf" srcId="{4C35D32F-0EAB-4CD7-82EE-45574DC2A586}" destId="{890E4F0B-2866-4A3F-A3C7-2A14B1797930}" srcOrd="1" destOrd="0" presId="urn:microsoft.com/office/officeart/2005/8/layout/target3"/>
    <dgm:cxn modelId="{217DD10C-91F6-463E-A0AE-B7DB8E467DAD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F6AC2D-0945-48C4-81AD-4E588C1D4F75}" type="presOf" srcId="{D1D4F407-5343-4D3F-B5B9-D407B03CAEB4}" destId="{AED2198E-93D5-4001-81B4-73124B309672}" srcOrd="1" destOrd="0" presId="urn:microsoft.com/office/officeart/2005/8/layout/target3"/>
    <dgm:cxn modelId="{42BED80E-FD2E-4704-9C1E-637DBEC77CFA}" type="presOf" srcId="{B651F6E3-6281-48DB-9319-2AEAFDAE7572}" destId="{619D679B-A015-4ECF-8348-D1034C574F40}" srcOrd="0" destOrd="0" presId="urn:microsoft.com/office/officeart/2005/8/layout/target3"/>
    <dgm:cxn modelId="{D74233C9-F661-42C7-9DEF-30C5E9E03D9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0152B0-F4E6-46E3-809B-265DD8532176}" type="presOf" srcId="{AFD0A55C-D7D0-4957-9DC8-8E274901F2B0}" destId="{2F5CDCE8-500A-4366-8F54-AF6837A92CA9}" srcOrd="0" destOrd="0" presId="urn:microsoft.com/office/officeart/2005/8/layout/target3"/>
    <dgm:cxn modelId="{1862543B-09C5-4724-975C-1D22D630F6F2}" type="presOf" srcId="{AFD0A55C-D7D0-4957-9DC8-8E274901F2B0}" destId="{8970FFCC-768E-468A-8064-50540667B330}" srcOrd="1" destOrd="0" presId="urn:microsoft.com/office/officeart/2005/8/layout/target3"/>
    <dgm:cxn modelId="{DA90BAEA-013E-474C-BA3F-820EF61456AF}" type="presOf" srcId="{B651F6E3-6281-48DB-9319-2AEAFDAE7572}" destId="{6BB5E863-4638-4E1D-BFDE-399D028AC4ED}" srcOrd="1" destOrd="0" presId="urn:microsoft.com/office/officeart/2005/8/layout/target3"/>
    <dgm:cxn modelId="{D457535B-666B-407F-B1CC-ED909EAEA3C2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3B7FD9E-CF8E-4277-A8CF-843E284A50B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29FCBB6-1D3F-458F-9EBE-DDB52B0FCC74}" srcId="{757F3AB3-0718-4624-B441-E567A8F0AB56}" destId="{AFD0A55C-D7D0-4957-9DC8-8E274901F2B0}" srcOrd="5" destOrd="0" parTransId="{5FD904AE-0CB7-49E1-A9F0-FD6A2DF13CE5}" sibTransId="{6584BDC4-BD7E-46AD-98B6-13DCE356DDC0}"/>
    <dgm:cxn modelId="{7B298655-AF01-48FC-AD7A-32ABB8CA426D}" type="presOf" srcId="{757F3AB3-0718-4624-B441-E567A8F0AB56}" destId="{333A1088-737F-45CB-B68E-254E46348037}" srcOrd="0" destOrd="0" presId="urn:microsoft.com/office/officeart/2005/8/layout/target3"/>
    <dgm:cxn modelId="{E117E8DA-F3B2-4D41-97BE-2648CE9F56BE}" type="presOf" srcId="{4C35D32F-0EAB-4CD7-82EE-45574DC2A586}" destId="{8BEBB6EC-1DAA-4CAC-8A25-BC0FCBD5DBD5}" srcOrd="0" destOrd="0" presId="urn:microsoft.com/office/officeart/2005/8/layout/target3"/>
    <dgm:cxn modelId="{D355FA33-088E-4B07-8387-8C9EF644DAD6}" type="presOf" srcId="{D1B46980-6531-4606-95E6-44980827E919}" destId="{2BE915AB-18AA-4053-B92C-3BFC9ED204BB}" srcOrd="1" destOrd="0" presId="urn:microsoft.com/office/officeart/2005/8/layout/target3"/>
    <dgm:cxn modelId="{DD1BA31A-17A6-42D7-B69D-288C94C12324}" type="presParOf" srcId="{333A1088-737F-45CB-B68E-254E46348037}" destId="{F5ABB229-8D3B-4694-996A-96F23CF14429}" srcOrd="0" destOrd="0" presId="urn:microsoft.com/office/officeart/2005/8/layout/target3"/>
    <dgm:cxn modelId="{4B344585-C757-40F7-90BC-4CC5D97F85E5}" type="presParOf" srcId="{333A1088-737F-45CB-B68E-254E46348037}" destId="{F41139FD-01EE-4571-8B17-4FB00FC51163}" srcOrd="1" destOrd="0" presId="urn:microsoft.com/office/officeart/2005/8/layout/target3"/>
    <dgm:cxn modelId="{ECC6C95B-71A7-49C3-9F8F-23B0F0AE40B4}" type="presParOf" srcId="{333A1088-737F-45CB-B68E-254E46348037}" destId="{D005CE8C-CC26-4C3E-AC11-E15060ECD759}" srcOrd="2" destOrd="0" presId="urn:microsoft.com/office/officeart/2005/8/layout/target3"/>
    <dgm:cxn modelId="{01159808-3D07-44EA-A8C6-AAC83341EB4C}" type="presParOf" srcId="{333A1088-737F-45CB-B68E-254E46348037}" destId="{2C702D82-9B77-49B7-9568-BB8EB47C3372}" srcOrd="3" destOrd="0" presId="urn:microsoft.com/office/officeart/2005/8/layout/target3"/>
    <dgm:cxn modelId="{8E9BE882-9826-42C4-924B-1649B073A351}" type="presParOf" srcId="{333A1088-737F-45CB-B68E-254E46348037}" destId="{A52A0455-90FF-4808-ABD0-F02540D31D5A}" srcOrd="4" destOrd="0" presId="urn:microsoft.com/office/officeart/2005/8/layout/target3"/>
    <dgm:cxn modelId="{B06CD9F9-5894-444D-A6DA-8C846B5600C6}" type="presParOf" srcId="{333A1088-737F-45CB-B68E-254E46348037}" destId="{6140AFEC-043D-4C43-A2F9-D0F5331DF3A3}" srcOrd="5" destOrd="0" presId="urn:microsoft.com/office/officeart/2005/8/layout/target3"/>
    <dgm:cxn modelId="{E0F41571-0A86-4A66-8D9B-FDCAB0F4EC47}" type="presParOf" srcId="{333A1088-737F-45CB-B68E-254E46348037}" destId="{9358AC05-5D7D-4327-9F80-1AD486AEA664}" srcOrd="6" destOrd="0" presId="urn:microsoft.com/office/officeart/2005/8/layout/target3"/>
    <dgm:cxn modelId="{66E2C498-1BBC-4A1B-BBF7-F902EA3EC573}" type="presParOf" srcId="{333A1088-737F-45CB-B68E-254E46348037}" destId="{313FC574-E1CD-4FB4-B054-0B805CE0447D}" srcOrd="7" destOrd="0" presId="urn:microsoft.com/office/officeart/2005/8/layout/target3"/>
    <dgm:cxn modelId="{8D2D76D8-42ED-4A10-8A7D-DF0C43E29DAF}" type="presParOf" srcId="{333A1088-737F-45CB-B68E-254E46348037}" destId="{619D679B-A015-4ECF-8348-D1034C574F40}" srcOrd="8" destOrd="0" presId="urn:microsoft.com/office/officeart/2005/8/layout/target3"/>
    <dgm:cxn modelId="{F2F0096F-A831-4D27-9879-B7276FBB139D}" type="presParOf" srcId="{333A1088-737F-45CB-B68E-254E46348037}" destId="{322283A8-4A27-4CDA-BAE3-F381106A9174}" srcOrd="9" destOrd="0" presId="urn:microsoft.com/office/officeart/2005/8/layout/target3"/>
    <dgm:cxn modelId="{2696B8BD-8416-42EA-9F12-496E2BBD20FF}" type="presParOf" srcId="{333A1088-737F-45CB-B68E-254E46348037}" destId="{FFC9F71D-1B4F-4AD9-A4A6-86ADEFC8AF5C}" srcOrd="10" destOrd="0" presId="urn:microsoft.com/office/officeart/2005/8/layout/target3"/>
    <dgm:cxn modelId="{11C43DE4-7618-4E3B-A421-56F55F44BB25}" type="presParOf" srcId="{333A1088-737F-45CB-B68E-254E46348037}" destId="{25B08C86-7E15-44DC-BE7F-FFB55DD49D12}" srcOrd="11" destOrd="0" presId="urn:microsoft.com/office/officeart/2005/8/layout/target3"/>
    <dgm:cxn modelId="{A5D83A10-D529-4977-9651-8CD140CBBEB9}" type="presParOf" srcId="{333A1088-737F-45CB-B68E-254E46348037}" destId="{76644BE8-9D7C-4C09-B250-3D10AF48CBB7}" srcOrd="12" destOrd="0" presId="urn:microsoft.com/office/officeart/2005/8/layout/target3"/>
    <dgm:cxn modelId="{F82B6C3A-3FE6-49BE-9738-A0465C69539B}" type="presParOf" srcId="{333A1088-737F-45CB-B68E-254E46348037}" destId="{EE85B701-7295-41C0-BA7A-34D3756A2AE6}" srcOrd="13" destOrd="0" presId="urn:microsoft.com/office/officeart/2005/8/layout/target3"/>
    <dgm:cxn modelId="{B96F1859-91D5-4F5D-9F62-72D80AD3AB73}" type="presParOf" srcId="{333A1088-737F-45CB-B68E-254E46348037}" destId="{8BEBB6EC-1DAA-4CAC-8A25-BC0FCBD5DBD5}" srcOrd="14" destOrd="0" presId="urn:microsoft.com/office/officeart/2005/8/layout/target3"/>
    <dgm:cxn modelId="{AA050C4E-4875-49D6-8CD8-7C94119AF2B4}" type="presParOf" srcId="{333A1088-737F-45CB-B68E-254E46348037}" destId="{E494D0F4-3E43-449B-B4BC-60257409B9B9}" srcOrd="15" destOrd="0" presId="urn:microsoft.com/office/officeart/2005/8/layout/target3"/>
    <dgm:cxn modelId="{40A75915-7550-4B27-B8A0-901E26E36469}" type="presParOf" srcId="{333A1088-737F-45CB-B68E-254E46348037}" destId="{4A27FF4D-38DB-4DC6-9EB7-7DE0FCC8F49E}" srcOrd="16" destOrd="0" presId="urn:microsoft.com/office/officeart/2005/8/layout/target3"/>
    <dgm:cxn modelId="{98F81CE1-D873-4A39-91EF-29875E1C317A}" type="presParOf" srcId="{333A1088-737F-45CB-B68E-254E46348037}" destId="{2F5CDCE8-500A-4366-8F54-AF6837A92CA9}" srcOrd="17" destOrd="0" presId="urn:microsoft.com/office/officeart/2005/8/layout/target3"/>
    <dgm:cxn modelId="{A0F64A9C-C142-4872-9C1D-75006B6249AD}" type="presParOf" srcId="{333A1088-737F-45CB-B68E-254E46348037}" destId="{AED2198E-93D5-4001-81B4-73124B309672}" srcOrd="18" destOrd="0" presId="urn:microsoft.com/office/officeart/2005/8/layout/target3"/>
    <dgm:cxn modelId="{E2F32CAC-D1A0-4306-B0B9-997627741232}" type="presParOf" srcId="{333A1088-737F-45CB-B68E-254E46348037}" destId="{2BE915AB-18AA-4053-B92C-3BFC9ED204BB}" srcOrd="19" destOrd="0" presId="urn:microsoft.com/office/officeart/2005/8/layout/target3"/>
    <dgm:cxn modelId="{7B2BF118-47BE-4911-AD51-05E838721AB3}" type="presParOf" srcId="{333A1088-737F-45CB-B68E-254E46348037}" destId="{6BB5E863-4638-4E1D-BFDE-399D028AC4ED}" srcOrd="20" destOrd="0" presId="urn:microsoft.com/office/officeart/2005/8/layout/target3"/>
    <dgm:cxn modelId="{D24134AB-3BDA-413D-B021-8198A8F56F62}" type="presParOf" srcId="{333A1088-737F-45CB-B68E-254E46348037}" destId="{5A5FFA88-C948-4069-8E93-59FA12366E83}" srcOrd="21" destOrd="0" presId="urn:microsoft.com/office/officeart/2005/8/layout/target3"/>
    <dgm:cxn modelId="{3B729EE8-6207-472D-9402-D4744B5F1BDD}" type="presParOf" srcId="{333A1088-737F-45CB-B68E-254E46348037}" destId="{890E4F0B-2866-4A3F-A3C7-2A14B1797930}" srcOrd="22" destOrd="0" presId="urn:microsoft.com/office/officeart/2005/8/layout/target3"/>
    <dgm:cxn modelId="{C885EAC2-B861-41F2-AF57-9C25C44E4136}" type="presParOf" srcId="{333A1088-737F-45CB-B68E-254E46348037}" destId="{8970FFCC-768E-468A-8064-50540667B33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VY_32_INOVACE_04_VYJMENOVANÁ SLOVA_VYJMENOVANÁ SLOVA PO P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P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4A27FF4D-38DB-4DC6-9EB7-7DE0FCC8F49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F5CDCE8-500A-4366-8F54-AF6837A92CA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říjen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70770-FCFF-438E-AE36-F02A95C4A204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6008A-668B-47A8-9E63-1C79456AC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2958287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190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     k </a:t>
            </a:r>
            <a:r>
              <a:rPr lang="cs-CZ" dirty="0" smtClean="0"/>
              <a:t>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 smtClean="0"/>
              <a:t>Vyjmenovaná slova po </a:t>
            </a:r>
            <a:r>
              <a:rPr lang="cs-CZ" b="1" dirty="0" smtClean="0"/>
              <a:t>P</a:t>
            </a:r>
            <a:endParaRPr lang="cs-CZ" b="1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Očísluj vyjmenovaná slova podle pořadí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521495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500" dirty="0" smtClean="0"/>
              <a:t>pysk	      3.			pytel		      2.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pyl		      6.			kopyto	      7.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zpytovat	    10.			pýřit se	    13.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čepýřit se   14.			pýcha	      1.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netopýr	      4.			slepýš	      5.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klopýtat	      8.			třpytit se	      9.</a:t>
            </a:r>
          </a:p>
          <a:p>
            <a:pPr>
              <a:buNone/>
            </a:pPr>
            <a:r>
              <a:rPr lang="cs-CZ" sz="3500" dirty="0"/>
              <a:t>	</a:t>
            </a:r>
            <a:r>
              <a:rPr lang="cs-CZ" sz="3500" dirty="0" smtClean="0"/>
              <a:t>pykat	    11.			pýr	              12.</a:t>
            </a:r>
          </a:p>
          <a:p>
            <a:pPr>
              <a:buNone/>
            </a:pPr>
            <a:r>
              <a:rPr lang="cs-CZ" sz="3500" dirty="0" smtClean="0"/>
              <a:t>	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786050" y="1571612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86050" y="2714620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86050" y="3286124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786050" y="3857628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86050" y="4429132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86050" y="5000636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86644" y="5000636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6644" y="2714620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286644" y="2143116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286644" y="1571612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286644" y="3286124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286644" y="3857628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286644" y="4429132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86050" y="2143116"/>
            <a:ext cx="571504" cy="5000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iolexova\AppData\Local\Microsoft\Windows\Temporary Internet Files\Content.IE5\973GPVAL\MC900233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157192"/>
            <a:ext cx="1267073" cy="163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64477E-6 L -0.00139 0.8217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4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008E-7 L -0.00139 0.80134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4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86679E-6 L -0.00139 0.65518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3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37743E-6 L -0.00139 0.70837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35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37835E-6 L -0.00139 0.46762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2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86586E-6 L -0.00139 0.56291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2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3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64477E-6 L 0.00261 0.84274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4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008E-7 L 0.00261 0.85384 " pathEditMode="relative" rAng="0" ptsTypes="AA">
                                      <p:cBhvr>
                                        <p:cTn id="3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42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86679E-6 L 0.00261 0.67622 " pathEditMode="relative" rAng="0" ptsTypes="AA">
                                      <p:cBhvr>
                                        <p:cTn id="4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3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37743E-6 L 0.00261 0.59297 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2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37835E-6 L 0.00261 0.53076 " pathEditMode="relative" rAng="0" ptsTypes="AA">
                                      <p:cBhvr>
                                        <p:cTn id="5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2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86586E-6 L 0.00261 0.46832 " pathEditMode="relative" rAng="0" ptsTypes="AA">
                                      <p:cBhvr>
                                        <p:cTn id="54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2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Vypiš podstatná jména a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podstatná jména	    	slovesa</a:t>
            </a:r>
            <a:endParaRPr lang="cs-CZ" b="1" dirty="0"/>
          </a:p>
        </p:txBody>
      </p:sp>
      <p:cxnSp>
        <p:nvCxnSpPr>
          <p:cNvPr id="5" name="Přímá spojovací čára 4"/>
          <p:cNvCxnSpPr>
            <a:stCxn id="3" idx="0"/>
            <a:endCxn id="3" idx="2"/>
          </p:cNvCxnSpPr>
          <p:nvPr/>
        </p:nvCxnSpPr>
        <p:spPr>
          <a:xfrm rot="16200000" flipH="1">
            <a:off x="2309018" y="3863181"/>
            <a:ext cx="4525963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podstatná jména		slovesa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pýcha				klopýtat		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pytel				třpytit se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pysk				zpytovat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netopýr				pykat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slepýš				pýřit se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pyl					čepýřit se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kopyto				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pýr</a:t>
            </a:r>
            <a:endParaRPr lang="cs-CZ" dirty="0"/>
          </a:p>
        </p:txBody>
      </p:sp>
      <p:cxnSp>
        <p:nvCxnSpPr>
          <p:cNvPr id="5" name="Přímá spojovací čára 4"/>
          <p:cNvCxnSpPr>
            <a:stCxn id="3" idx="0"/>
            <a:endCxn id="3" idx="2"/>
          </p:cNvCxnSpPr>
          <p:nvPr/>
        </p:nvCxnSpPr>
        <p:spPr>
          <a:xfrm rot="16200000" flipH="1">
            <a:off x="2014526" y="4157674"/>
            <a:ext cx="511494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076" name="Picture 4" descr="C:\Users\iolexova\AppData\Local\Microsoft\Windows\Temporary Internet Files\Content.IE5\SGZDVU3R\MC9003592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3415" y="711199"/>
            <a:ext cx="1359743" cy="88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Rozlušti přesmyčky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tozpyvat</a:t>
            </a:r>
            <a:r>
              <a:rPr lang="cs-CZ" dirty="0"/>
              <a:t>	</a:t>
            </a:r>
            <a:r>
              <a:rPr lang="cs-CZ" dirty="0" smtClean="0"/>
              <a:t>		    </a:t>
            </a:r>
            <a:r>
              <a:rPr lang="cs-CZ" dirty="0" err="1" smtClean="0"/>
              <a:t>sepýřit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tatklopý</a:t>
            </a:r>
            <a:r>
              <a:rPr lang="cs-CZ" dirty="0" smtClean="0"/>
              <a:t>			    </a:t>
            </a:r>
            <a:r>
              <a:rPr lang="cs-CZ" dirty="0" err="1" smtClean="0"/>
              <a:t>dosuníkkopyt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/>
              <a:t>	Napiš synonyma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ret  II  		   zakopnout  II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vak  II		   být potrestán  II</a:t>
            </a:r>
          </a:p>
        </p:txBody>
      </p:sp>
      <p:pic>
        <p:nvPicPr>
          <p:cNvPr id="2051" name="Picture 3" descr="C:\Users\iolexova\AppData\Local\Microsoft\Windows\Temporary Internet Files\Content.IE5\IULSPF5T\MC900319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9864" y="4941168"/>
            <a:ext cx="1540608" cy="162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44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Očísluj vyjmenovaná slova podle pořadí</vt:lpstr>
      <vt:lpstr>Vypiš podstatná jména a slovesa</vt:lpstr>
      <vt:lpstr>Řešení</vt:lpstr>
      <vt:lpstr>Rozlušti přesmyčky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18</cp:revision>
  <dcterms:created xsi:type="dcterms:W3CDTF">2012-04-18T19:24:17Z</dcterms:created>
  <dcterms:modified xsi:type="dcterms:W3CDTF">2012-06-25T16:55:07Z</dcterms:modified>
</cp:coreProperties>
</file>