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1" r:id="rId3"/>
    <p:sldId id="256" r:id="rId4"/>
    <p:sldId id="258" r:id="rId5"/>
    <p:sldId id="262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VY_32_INOVACE_05_SLOVNÍ DRUHY_PŘÍDAVNÁ JMÉNA 2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smtClean="0"/>
            <a:t>Přídavná jména 2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8ECD9C7-975A-4E68-960F-4580A750185F}">
      <dgm:prSet/>
      <dgm:spPr/>
      <dgm:t>
        <a:bodyPr/>
        <a:lstStyle/>
        <a:p>
          <a:pPr rtl="0"/>
          <a:r>
            <a:rPr lang="cs-CZ" dirty="0" smtClean="0"/>
            <a:t>Vytvořeno: září 2011</a:t>
          </a:r>
          <a:endParaRPr lang="cs-CZ" dirty="0"/>
        </a:p>
      </dgm:t>
    </dgm:pt>
    <dgm:pt modelId="{3FE4D2C6-B378-41C2-AE7D-510AF61437F0}" type="parTrans" cxnId="{6AA48147-EB1C-4477-B923-563E16334710}">
      <dgm:prSet/>
      <dgm:spPr/>
      <dgm:t>
        <a:bodyPr/>
        <a:lstStyle/>
        <a:p>
          <a:endParaRPr lang="cs-CZ"/>
        </a:p>
      </dgm:t>
    </dgm:pt>
    <dgm:pt modelId="{D985BF31-D8A2-444E-97A9-0B04BE06DB4A}" type="sibTrans" cxnId="{6AA48147-EB1C-4477-B923-563E1633471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80A1FF1-96B9-4019-9147-AB17F44AB0BB}" type="pres">
      <dgm:prSet presAssocID="{18ECD9C7-975A-4E68-960F-4580A750185F}" presName="vertSpace6" presStyleLbl="node1" presStyleIdx="4" presStyleCnt="6"/>
      <dgm:spPr/>
      <dgm:t>
        <a:bodyPr/>
        <a:lstStyle/>
        <a:p>
          <a:endParaRPr lang="cs-CZ"/>
        </a:p>
      </dgm:t>
    </dgm:pt>
    <dgm:pt modelId="{232EC29D-EAF1-4C91-99AA-D7F621BE29FF}" type="pres">
      <dgm:prSet presAssocID="{18ECD9C7-975A-4E68-960F-4580A750185F}" presName="circle6" presStyleLbl="node1" presStyleIdx="5" presStyleCnt="6"/>
      <dgm:spPr/>
      <dgm:t>
        <a:bodyPr/>
        <a:lstStyle/>
        <a:p>
          <a:endParaRPr lang="cs-CZ"/>
        </a:p>
      </dgm:t>
    </dgm:pt>
    <dgm:pt modelId="{3803410A-0801-4748-80A8-D051CA82699A}" type="pres">
      <dgm:prSet presAssocID="{18ECD9C7-975A-4E68-960F-4580A750185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CB665D-C8A7-42CE-A1D5-BADCD45650E3}" type="pres">
      <dgm:prSet presAssocID="{18ECD9C7-975A-4E68-960F-4580A750185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D395CE-A51E-471A-AB7A-8EADBBC1D075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0ACAC5A-FF56-426C-9D3D-7C04DFFF47F5}" type="presOf" srcId="{D1D4F407-5343-4D3F-B5B9-D407B03CAEB4}" destId="{D005CE8C-CC26-4C3E-AC11-E15060ECD759}" srcOrd="0" destOrd="0" presId="urn:microsoft.com/office/officeart/2005/8/layout/target3"/>
    <dgm:cxn modelId="{6C976009-8694-41C4-9B54-971694B911EE}" type="presOf" srcId="{4C35D32F-0EAB-4CD7-82EE-45574DC2A586}" destId="{8BEBB6EC-1DAA-4CAC-8A25-BC0FCBD5DBD5}" srcOrd="0" destOrd="0" presId="urn:microsoft.com/office/officeart/2005/8/layout/target3"/>
    <dgm:cxn modelId="{86AEA655-8642-4F59-ADE7-A98B9182C5F2}" type="presOf" srcId="{18ECD9C7-975A-4E68-960F-4580A750185F}" destId="{3803410A-0801-4748-80A8-D051CA82699A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4C35FD8-E230-4B13-9FA8-0657265B432F}" type="presOf" srcId="{D8197B8C-B260-4A16-BDF4-0947B075E274}" destId="{5A5FFA88-C948-4069-8E93-59FA12366E83}" srcOrd="1" destOrd="0" presId="urn:microsoft.com/office/officeart/2005/8/layout/target3"/>
    <dgm:cxn modelId="{73DDD3A3-8112-4B9B-A45D-A52F7711BFE5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A664921-7EE6-4177-8AC6-4923FA65E95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A5E926A-BE66-4274-A141-633410E867A3}" type="presOf" srcId="{D1D4F407-5343-4D3F-B5B9-D407B03CAEB4}" destId="{AED2198E-93D5-4001-81B4-73124B309672}" srcOrd="1" destOrd="0" presId="urn:microsoft.com/office/officeart/2005/8/layout/target3"/>
    <dgm:cxn modelId="{6AA48147-EB1C-4477-B923-563E16334710}" srcId="{757F3AB3-0718-4624-B441-E567A8F0AB56}" destId="{18ECD9C7-975A-4E68-960F-4580A750185F}" srcOrd="5" destOrd="0" parTransId="{3FE4D2C6-B378-41C2-AE7D-510AF61437F0}" sibTransId="{D985BF31-D8A2-444E-97A9-0B04BE06DB4A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89906E0-AACD-4976-A8CB-ED617F0433BE}" type="presOf" srcId="{4C35D32F-0EAB-4CD7-82EE-45574DC2A586}" destId="{890E4F0B-2866-4A3F-A3C7-2A14B1797930}" srcOrd="1" destOrd="0" presId="urn:microsoft.com/office/officeart/2005/8/layout/target3"/>
    <dgm:cxn modelId="{BDF2A235-4EE8-4980-BA4F-CB1DAA00A428}" type="presOf" srcId="{18ECD9C7-975A-4E68-960F-4580A750185F}" destId="{F4CB665D-C8A7-42CE-A1D5-BADCD45650E3}" srcOrd="1" destOrd="0" presId="urn:microsoft.com/office/officeart/2005/8/layout/target3"/>
    <dgm:cxn modelId="{D847C775-8931-4686-8584-BD9C7AD1917D}" type="presOf" srcId="{D1B46980-6531-4606-95E6-44980827E919}" destId="{6140AFEC-043D-4C43-A2F9-D0F5331DF3A3}" srcOrd="0" destOrd="0" presId="urn:microsoft.com/office/officeart/2005/8/layout/target3"/>
    <dgm:cxn modelId="{0E985B3E-B498-452D-8B17-5414A66D33A4}" type="presOf" srcId="{D8197B8C-B260-4A16-BDF4-0947B075E274}" destId="{25B08C86-7E15-44DC-BE7F-FFB55DD49D12}" srcOrd="0" destOrd="0" presId="urn:microsoft.com/office/officeart/2005/8/layout/target3"/>
    <dgm:cxn modelId="{E0FBE991-E4C5-4D95-9C90-9E8AA1D28CAF}" type="presOf" srcId="{B651F6E3-6281-48DB-9319-2AEAFDAE7572}" destId="{619D679B-A015-4ECF-8348-D1034C574F40}" srcOrd="0" destOrd="0" presId="urn:microsoft.com/office/officeart/2005/8/layout/target3"/>
    <dgm:cxn modelId="{7C418BA4-A1F9-4D74-9AAB-1F6970CCB068}" type="presParOf" srcId="{333A1088-737F-45CB-B68E-254E46348037}" destId="{F5ABB229-8D3B-4694-996A-96F23CF14429}" srcOrd="0" destOrd="0" presId="urn:microsoft.com/office/officeart/2005/8/layout/target3"/>
    <dgm:cxn modelId="{E5F790C1-BC60-461D-900B-033060F77D4D}" type="presParOf" srcId="{333A1088-737F-45CB-B68E-254E46348037}" destId="{F41139FD-01EE-4571-8B17-4FB00FC51163}" srcOrd="1" destOrd="0" presId="urn:microsoft.com/office/officeart/2005/8/layout/target3"/>
    <dgm:cxn modelId="{60618752-5FF1-44D6-8F8D-6B2C8B966421}" type="presParOf" srcId="{333A1088-737F-45CB-B68E-254E46348037}" destId="{D005CE8C-CC26-4C3E-AC11-E15060ECD759}" srcOrd="2" destOrd="0" presId="urn:microsoft.com/office/officeart/2005/8/layout/target3"/>
    <dgm:cxn modelId="{31984FD8-C0D7-420E-9A1B-167AE668F52D}" type="presParOf" srcId="{333A1088-737F-45CB-B68E-254E46348037}" destId="{2C702D82-9B77-49B7-9568-BB8EB47C3372}" srcOrd="3" destOrd="0" presId="urn:microsoft.com/office/officeart/2005/8/layout/target3"/>
    <dgm:cxn modelId="{4E1B44D7-39E9-463C-A3A4-A8125A7E4DBF}" type="presParOf" srcId="{333A1088-737F-45CB-B68E-254E46348037}" destId="{A52A0455-90FF-4808-ABD0-F02540D31D5A}" srcOrd="4" destOrd="0" presId="urn:microsoft.com/office/officeart/2005/8/layout/target3"/>
    <dgm:cxn modelId="{D1E694A7-38CF-44CE-A208-E2AB406CD8E2}" type="presParOf" srcId="{333A1088-737F-45CB-B68E-254E46348037}" destId="{6140AFEC-043D-4C43-A2F9-D0F5331DF3A3}" srcOrd="5" destOrd="0" presId="urn:microsoft.com/office/officeart/2005/8/layout/target3"/>
    <dgm:cxn modelId="{640AB239-E207-42D7-A0EF-97EFD4D07E61}" type="presParOf" srcId="{333A1088-737F-45CB-B68E-254E46348037}" destId="{9358AC05-5D7D-4327-9F80-1AD486AEA664}" srcOrd="6" destOrd="0" presId="urn:microsoft.com/office/officeart/2005/8/layout/target3"/>
    <dgm:cxn modelId="{5A8CE881-F0D5-49E6-8EBB-0E8923A56D37}" type="presParOf" srcId="{333A1088-737F-45CB-B68E-254E46348037}" destId="{313FC574-E1CD-4FB4-B054-0B805CE0447D}" srcOrd="7" destOrd="0" presId="urn:microsoft.com/office/officeart/2005/8/layout/target3"/>
    <dgm:cxn modelId="{EB7806F2-BEA7-410A-BB40-BA2F96EC5BA6}" type="presParOf" srcId="{333A1088-737F-45CB-B68E-254E46348037}" destId="{619D679B-A015-4ECF-8348-D1034C574F40}" srcOrd="8" destOrd="0" presId="urn:microsoft.com/office/officeart/2005/8/layout/target3"/>
    <dgm:cxn modelId="{4F29BD09-9504-4989-B964-513B47A35D68}" type="presParOf" srcId="{333A1088-737F-45CB-B68E-254E46348037}" destId="{322283A8-4A27-4CDA-BAE3-F381106A9174}" srcOrd="9" destOrd="0" presId="urn:microsoft.com/office/officeart/2005/8/layout/target3"/>
    <dgm:cxn modelId="{AF363315-854C-43A6-83FE-8A075DAB14A8}" type="presParOf" srcId="{333A1088-737F-45CB-B68E-254E46348037}" destId="{FFC9F71D-1B4F-4AD9-A4A6-86ADEFC8AF5C}" srcOrd="10" destOrd="0" presId="urn:microsoft.com/office/officeart/2005/8/layout/target3"/>
    <dgm:cxn modelId="{586C13B6-15CF-42B5-BFA7-0BD5DF0A2A9B}" type="presParOf" srcId="{333A1088-737F-45CB-B68E-254E46348037}" destId="{25B08C86-7E15-44DC-BE7F-FFB55DD49D12}" srcOrd="11" destOrd="0" presId="urn:microsoft.com/office/officeart/2005/8/layout/target3"/>
    <dgm:cxn modelId="{ABCE8148-26FC-44F7-AAD5-8B87B93E38B4}" type="presParOf" srcId="{333A1088-737F-45CB-B68E-254E46348037}" destId="{76644BE8-9D7C-4C09-B250-3D10AF48CBB7}" srcOrd="12" destOrd="0" presId="urn:microsoft.com/office/officeart/2005/8/layout/target3"/>
    <dgm:cxn modelId="{ABE8179A-BDB2-4C1A-86DC-E3ABED51974B}" type="presParOf" srcId="{333A1088-737F-45CB-B68E-254E46348037}" destId="{EE85B701-7295-41C0-BA7A-34D3756A2AE6}" srcOrd="13" destOrd="0" presId="urn:microsoft.com/office/officeart/2005/8/layout/target3"/>
    <dgm:cxn modelId="{87C0E694-0B49-485E-BC27-CF58C6EAEDE9}" type="presParOf" srcId="{333A1088-737F-45CB-B68E-254E46348037}" destId="{8BEBB6EC-1DAA-4CAC-8A25-BC0FCBD5DBD5}" srcOrd="14" destOrd="0" presId="urn:microsoft.com/office/officeart/2005/8/layout/target3"/>
    <dgm:cxn modelId="{08312421-1472-4FC1-9D84-C2E0EFD74F92}" type="presParOf" srcId="{333A1088-737F-45CB-B68E-254E46348037}" destId="{880A1FF1-96B9-4019-9147-AB17F44AB0BB}" srcOrd="15" destOrd="0" presId="urn:microsoft.com/office/officeart/2005/8/layout/target3"/>
    <dgm:cxn modelId="{539F52CC-80B5-455B-918D-B8CC08CAEABB}" type="presParOf" srcId="{333A1088-737F-45CB-B68E-254E46348037}" destId="{232EC29D-EAF1-4C91-99AA-D7F621BE29FF}" srcOrd="16" destOrd="0" presId="urn:microsoft.com/office/officeart/2005/8/layout/target3"/>
    <dgm:cxn modelId="{61EAA4CE-A084-4DCC-A786-7D8785220016}" type="presParOf" srcId="{333A1088-737F-45CB-B68E-254E46348037}" destId="{3803410A-0801-4748-80A8-D051CA82699A}" srcOrd="17" destOrd="0" presId="urn:microsoft.com/office/officeart/2005/8/layout/target3"/>
    <dgm:cxn modelId="{E006F5A6-A4BE-404B-83FE-6D40249ECC58}" type="presParOf" srcId="{333A1088-737F-45CB-B68E-254E46348037}" destId="{AED2198E-93D5-4001-81B4-73124B309672}" srcOrd="18" destOrd="0" presId="urn:microsoft.com/office/officeart/2005/8/layout/target3"/>
    <dgm:cxn modelId="{99B6D3D3-7A94-44E1-8ABA-8C9BE896CF5C}" type="presParOf" srcId="{333A1088-737F-45CB-B68E-254E46348037}" destId="{2BE915AB-18AA-4053-B92C-3BFC9ED204BB}" srcOrd="19" destOrd="0" presId="urn:microsoft.com/office/officeart/2005/8/layout/target3"/>
    <dgm:cxn modelId="{1692BB94-2D89-433A-AE4C-17C6E791EFAA}" type="presParOf" srcId="{333A1088-737F-45CB-B68E-254E46348037}" destId="{6BB5E863-4638-4E1D-BFDE-399D028AC4ED}" srcOrd="20" destOrd="0" presId="urn:microsoft.com/office/officeart/2005/8/layout/target3"/>
    <dgm:cxn modelId="{30FDF25B-F5DC-4DD2-A079-AC11AEEFD82F}" type="presParOf" srcId="{333A1088-737F-45CB-B68E-254E46348037}" destId="{5A5FFA88-C948-4069-8E93-59FA12366E83}" srcOrd="21" destOrd="0" presId="urn:microsoft.com/office/officeart/2005/8/layout/target3"/>
    <dgm:cxn modelId="{17C0D503-5D03-4366-920A-64E31726B1BE}" type="presParOf" srcId="{333A1088-737F-45CB-B68E-254E46348037}" destId="{890E4F0B-2866-4A3F-A3C7-2A14B1797930}" srcOrd="22" destOrd="0" presId="urn:microsoft.com/office/officeart/2005/8/layout/target3"/>
    <dgm:cxn modelId="{A8DADA5C-DF8D-4EA1-B7EE-DE620CA26D3C}" type="presParOf" srcId="{333A1088-737F-45CB-B68E-254E46348037}" destId="{F4CB665D-C8A7-42CE-A1D5-BADCD45650E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VY_32_INOVACE_05_SLOVNÍ DRUHY_PŘÍDAVNÁ JMÉNA 2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smtClean="0"/>
            <a:t>Přídavná jména 2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232EC29D-EAF1-4C91-99AA-D7F621BE29FF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803410A-0801-4748-80A8-D051CA82699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září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646A2-A7B4-404C-A2FC-8526A10369B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3B7B-4365-4C45-92A6-110638D00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646A2-A7B4-404C-A2FC-8526A10369B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3B7B-4365-4C45-92A6-110638D00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646A2-A7B4-404C-A2FC-8526A10369B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3B7B-4365-4C45-92A6-110638D00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646A2-A7B4-404C-A2FC-8526A10369B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3B7B-4365-4C45-92A6-110638D00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646A2-A7B4-404C-A2FC-8526A10369B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3B7B-4365-4C45-92A6-110638D00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646A2-A7B4-404C-A2FC-8526A10369B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3B7B-4365-4C45-92A6-110638D00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646A2-A7B4-404C-A2FC-8526A10369B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3B7B-4365-4C45-92A6-110638D00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646A2-A7B4-404C-A2FC-8526A10369B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3B7B-4365-4C45-92A6-110638D00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646A2-A7B4-404C-A2FC-8526A10369B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3B7B-4365-4C45-92A6-110638D00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646A2-A7B4-404C-A2FC-8526A10369B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3B7B-4365-4C45-92A6-110638D00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646A2-A7B4-404C-A2FC-8526A10369B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3B7B-4365-4C45-92A6-110638D00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9646A2-A7B4-404C-A2FC-8526A10369B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03B7B-4365-4C45-92A6-110638D00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6890317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	Prezentace je určena žákům 3. ročníku ZŠ a je vhodná pro interaktivní tabuli. Slouží </a:t>
            </a:r>
            <a:r>
              <a:rPr lang="cs-CZ" dirty="0" smtClean="0"/>
              <a:t>                       k </a:t>
            </a:r>
            <a:r>
              <a:rPr lang="cs-CZ" dirty="0" smtClean="0"/>
              <a:t>procvičení probrané látky. Některou stránku lze využít k samostatné práci.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dirty="0" smtClean="0"/>
              <a:t>Slovní</a:t>
            </a:r>
            <a:r>
              <a:rPr lang="cs-CZ" b="1" dirty="0" smtClean="0"/>
              <a:t> </a:t>
            </a:r>
            <a:r>
              <a:rPr lang="cs-CZ" sz="6000" b="1" dirty="0" smtClean="0"/>
              <a:t>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Přídavná jména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smtClean="0"/>
              <a:t>Přídavná jména 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14353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/>
              <a:t>Doplň řadu:</a:t>
            </a:r>
          </a:p>
          <a:p>
            <a:pPr>
              <a:buNone/>
            </a:pPr>
            <a:r>
              <a:rPr lang="cs-CZ" dirty="0" smtClean="0"/>
              <a:t>			     , včerejší, 		     , zítřejší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Doplň řady:</a:t>
            </a:r>
            <a:endParaRPr lang="cs-CZ" u="sng" dirty="0"/>
          </a:p>
          <a:p>
            <a:pPr>
              <a:buNone/>
            </a:pPr>
            <a:r>
              <a:rPr lang="cs-CZ" dirty="0"/>
              <a:t>h</a:t>
            </a:r>
            <a:r>
              <a:rPr lang="cs-CZ" dirty="0" smtClean="0"/>
              <a:t>ezký		hezčí			nejhezčí</a:t>
            </a:r>
          </a:p>
          <a:p>
            <a:pPr>
              <a:buNone/>
            </a:pPr>
            <a:r>
              <a:rPr lang="cs-CZ" dirty="0" smtClean="0"/>
              <a:t>pěkná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novější 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	nejzajímavější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10800000">
            <a:off x="500034" y="2357430"/>
            <a:ext cx="221457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0800000">
            <a:off x="4500562" y="2357430"/>
            <a:ext cx="192882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u="sng" dirty="0" smtClean="0"/>
              <a:t>Doplň řadu:</a:t>
            </a:r>
          </a:p>
          <a:p>
            <a:pPr>
              <a:buNone/>
            </a:pPr>
            <a:r>
              <a:rPr lang="cs-CZ" dirty="0" smtClean="0"/>
              <a:t>	předvčerejší , včerejší, dnešní , zítřejší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Doplň řady:</a:t>
            </a:r>
          </a:p>
          <a:p>
            <a:pPr>
              <a:buNone/>
            </a:pPr>
            <a:r>
              <a:rPr lang="cs-CZ" dirty="0" smtClean="0"/>
              <a:t>hezký		hezčí			nejhezčí</a:t>
            </a:r>
          </a:p>
          <a:p>
            <a:pPr>
              <a:buNone/>
            </a:pPr>
            <a:r>
              <a:rPr lang="cs-CZ" dirty="0" smtClean="0"/>
              <a:t>pěkná		pěknější		nejpěknější</a:t>
            </a:r>
          </a:p>
          <a:p>
            <a:pPr>
              <a:buNone/>
            </a:pPr>
            <a:r>
              <a:rPr lang="cs-CZ" dirty="0" smtClean="0"/>
              <a:t>nová			novější 		nejnovější</a:t>
            </a:r>
          </a:p>
          <a:p>
            <a:pPr>
              <a:buNone/>
            </a:pPr>
            <a:r>
              <a:rPr lang="cs-CZ" dirty="0" smtClean="0"/>
              <a:t>zajímavá		zajímavější           nejzajímavější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Škrtni slovo, které nepatří do řady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71543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olo, nejlepší, chutný, lenivý, běží, lovcova</a:t>
            </a:r>
            <a:r>
              <a:rPr lang="cs-CZ" dirty="0" smtClean="0"/>
              <a:t>, ryba</a:t>
            </a:r>
            <a:endParaRPr lang="cs-CZ" dirty="0" smtClean="0"/>
          </a:p>
          <a:p>
            <a:pPr>
              <a:buNone/>
            </a:pPr>
            <a:r>
              <a:rPr lang="cs-CZ" dirty="0"/>
              <a:t>d</a:t>
            </a:r>
            <a:r>
              <a:rPr lang="cs-CZ" dirty="0" smtClean="0"/>
              <a:t>ědečkův, rybí, hubený, běžecký, opálený, rádio</a:t>
            </a:r>
          </a:p>
          <a:p>
            <a:pPr>
              <a:buNone/>
            </a:pPr>
            <a:r>
              <a:rPr lang="cs-CZ" dirty="0"/>
              <a:t>ž</a:t>
            </a:r>
            <a:r>
              <a:rPr lang="cs-CZ" dirty="0" smtClean="0"/>
              <a:t>lutý, úzký, Mirkova, maminčina, drobné, drobnější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3600" b="1" dirty="0" smtClean="0"/>
              <a:t>Vypiš všechna přídavná jména z </a:t>
            </a:r>
            <a:r>
              <a:rPr lang="cs-CZ" sz="3600" b="1" dirty="0" err="1" smtClean="0"/>
              <a:t>vyjm</a:t>
            </a:r>
            <a:r>
              <a:rPr lang="cs-CZ" sz="3600" b="1" dirty="0" smtClean="0"/>
              <a:t>. slov</a:t>
            </a:r>
          </a:p>
          <a:p>
            <a:pPr>
              <a:buNone/>
            </a:pPr>
            <a:endParaRPr lang="cs-CZ" sz="3600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57158" y="5214950"/>
            <a:ext cx="807249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57158" y="6000768"/>
            <a:ext cx="807249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přirovnání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643050"/>
            <a:ext cx="835824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	     jako páv.			    	         	               jako pes.         </a:t>
            </a:r>
          </a:p>
          <a:p>
            <a:pPr>
              <a:buNone/>
            </a:pPr>
            <a:r>
              <a:rPr lang="cs-CZ" dirty="0" smtClean="0"/>
              <a:t>				     jako vlk.		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400" b="1" dirty="0" smtClean="0"/>
              <a:t>Rozlušti rébusy (přídavná jména)</a:t>
            </a:r>
          </a:p>
          <a:p>
            <a:pPr>
              <a:buNone/>
            </a:pPr>
            <a:r>
              <a:rPr lang="cs-CZ" dirty="0" smtClean="0"/>
              <a:t>KOVNÝŠI 			VICOTÝPRA</a:t>
            </a:r>
          </a:p>
          <a:p>
            <a:pPr>
              <a:buNone/>
            </a:pPr>
            <a:r>
              <a:rPr lang="cs-CZ" dirty="0" smtClean="0"/>
              <a:t>ŽIUNÝTEČ 			TEČSTANÝ 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10800000">
            <a:off x="714348" y="2143116"/>
            <a:ext cx="307183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0800000">
            <a:off x="714348" y="2643182"/>
            <a:ext cx="307183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0800000">
            <a:off x="714348" y="3143248"/>
            <a:ext cx="307183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214546" y="5143512"/>
            <a:ext cx="185738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357422" y="5715016"/>
            <a:ext cx="17145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286512" y="5143512"/>
            <a:ext cx="242889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072198" y="5715016"/>
            <a:ext cx="264320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C:\Users\iolexova\AppData\Local\Microsoft\Windows\Temporary Internet Files\Content.IE5\5JR37PGL\MC9003319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0958" y="755109"/>
            <a:ext cx="1434974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olexova\AppData\Local\Microsoft\Windows\Temporary Internet Files\Content.IE5\5JR37PGL\MC9000884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347" y="187808"/>
            <a:ext cx="1644650" cy="146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500694" y="1643050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Hladový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00694" y="2143116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Pyšný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0694" y="2714620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Věrný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2.35893E-6 C -0.00243 0.00255 -0.00399 0.00671 -0.0066 0.00925 C -0.00799 0.01018 -0.00972 0.01018 -0.01128 0.01087 C -0.01302 0.0118 -0.01493 0.01295 -0.01632 0.01457 C -0.03038 0.02937 -0.04028 0.04811 -0.0592 0.05504 C -0.07483 0.07285 -0.05469 0.05157 -0.06875 0.06221 C -0.0776 0.06915 -0.0743 0.07077 -0.08611 0.07331 C -0.09774 0.0821 -0.09201 0.07956 -0.10226 0.08256 C -0.10694 0.09898 -0.12153 0.09274 -0.13559 0.09343 C -0.15434 0.1006 -0.14184 0.0969 -0.17396 0.09922 C -0.17552 0.09991 -0.17708 0.10014 -0.17847 0.10107 C -0.18021 0.10199 -0.1816 0.10361 -0.18333 0.10454 C -0.1868 0.10639 -0.1908 0.10639 -0.19444 0.10824 C -0.20121 0.1117 -0.20799 0.11471 -0.21528 0.11749 C -0.24983 0.14408 -0.2191 0.12997 -0.3059 0.13229 C -0.3184 0.13437 -0.33038 0.13853 -0.34271 0.14131 C -0.34549 0.14362 -0.3474 0.14709 -0.35052 0.14871 C -0.35608 0.15148 -0.36233 0.15195 -0.36805 0.15426 C -0.37847 0.15218 -0.37517 0.15518 -0.37899 0.15056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00" y="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8.88992E-6 C -0.00191 0.0007 -0.00365 0.00162 -0.00556 0.00186 C -0.01493 0.00278 -0.02448 0.00162 -0.03368 0.00371 C -0.03819 0.00463 -0.04184 0.00995 -0.04635 0.01134 C -0.04879 0.01319 -0.05122 0.01504 -0.05347 0.01689 C -0.05486 0.01804 -0.0559 0.02059 -0.05764 0.02059 C -0.05938 0.02059 -0.06042 0.01781 -0.06198 0.01689 C -0.06372 0.01596 -0.06563 0.01573 -0.06754 0.01504 C -0.07604 0.01573 -0.08455 0.01481 -0.09288 0.01689 C -0.09948 0.01851 -0.10504 0.02498 -0.11129 0.02822 C -0.12014 0.02753 -0.12917 0.02776 -0.13802 0.02637 C -0.15156 0.02429 -0.16076 0.01111 -0.17326 0.00579 C -0.17882 -0.00208 -0.17274 0.00509 -0.18299 8.88992E-6 C -0.18455 -0.00069 -0.18576 -0.00277 -0.18733 -0.0037 C -0.19028 -0.00578 -0.19566 -0.0067 -0.19861 -0.0074 C -0.21059 -0.01549 -0.22344 -0.02035 -0.23663 -0.02428 C -0.24236 -0.02937 -0.24653 -0.03191 -0.25347 -0.03376 C -0.26024 -0.03977 -0.26979 -0.04162 -0.27743 -0.04509 C -0.28698 -0.04949 -0.29583 -0.0555 -0.30556 -0.05989 C -0.30868 -0.06452 -0.31615 -0.07053 -0.32101 -0.07123 C -0.32847 -0.07215 -0.34358 -0.07308 -0.34358 -0.07308 " pathEditMode="relative" ptsTypes="ffffffffffff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0.00023 C -0.01493 0.00624 -0.00486 0.00278 -0.03715 0.00023 C -0.06232 -0.00185 -0.08559 -0.01064 -0.10937 -0.01896 C -0.11528 -0.02081 -0.11805 -0.01966 -0.12291 -0.02243 C -0.13038 -0.02636 -0.125 -0.02544 -0.13298 -0.02752 C -0.13923 -0.02868 -0.15156 -0.03122 -0.15156 -0.03099 C -0.16041 -0.03723 -0.16979 -0.04093 -0.18003 -0.04302 C -0.19809 -0.06314 -0.22986 -0.04232 -0.25416 -0.05018 C -0.27205 -0.06244 -0.28246 -0.06082 -0.30625 -0.06244 C -0.31944 -0.07146 -0.33107 -0.07146 -0.3467 -0.07285 C -0.3533 -0.07493 -0.35 -0.07447 -0.3566 -0.07447 " pathEditMode="relative" rAng="0" ptsTypes="ffffffffffA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00" y="-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99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Slovní druhy</vt:lpstr>
      <vt:lpstr>Přídavná jména 2</vt:lpstr>
      <vt:lpstr>Řešení</vt:lpstr>
      <vt:lpstr>Škrtni slovo, které nepatří do řady</vt:lpstr>
      <vt:lpstr>Doplň přirovnání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Dum</cp:lastModifiedBy>
  <cp:revision>26</cp:revision>
  <dcterms:created xsi:type="dcterms:W3CDTF">2012-02-28T09:29:46Z</dcterms:created>
  <dcterms:modified xsi:type="dcterms:W3CDTF">2012-06-25T17:02:17Z</dcterms:modified>
</cp:coreProperties>
</file>