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D8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VY_32_INOVACE_05_VYJMENOVANÁ SLOVA_VYJMENOVANÁ SLOVA PO S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S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2CC6E4-ABA2-4148-AB6F-0D211BBAC291}">
      <dgm:prSet/>
      <dgm:spPr/>
      <dgm:t>
        <a:bodyPr/>
        <a:lstStyle/>
        <a:p>
          <a:pPr rtl="0"/>
          <a:r>
            <a:rPr lang="cs-CZ" smtClean="0"/>
            <a:t>Vytvořeno: říjen 2011</a:t>
          </a:r>
          <a:endParaRPr lang="cs-CZ" dirty="0"/>
        </a:p>
      </dgm:t>
    </dgm:pt>
    <dgm:pt modelId="{8CDF1073-F2E5-4403-A2CF-C19B418D8943}" type="parTrans" cxnId="{74255B97-6CD3-4BC2-A29D-CD3C382B9FA7}">
      <dgm:prSet/>
      <dgm:spPr/>
      <dgm:t>
        <a:bodyPr/>
        <a:lstStyle/>
        <a:p>
          <a:endParaRPr lang="cs-CZ"/>
        </a:p>
      </dgm:t>
    </dgm:pt>
    <dgm:pt modelId="{25A709C9-4279-47CF-BDFD-89B776CFBB17}" type="sibTrans" cxnId="{74255B97-6CD3-4BC2-A29D-CD3C382B9FA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1C51B1CA-7D2F-45DC-A2E4-346BE94C4978}" type="pres">
      <dgm:prSet presAssocID="{362CC6E4-ABA2-4148-AB6F-0D211BBAC291}" presName="vertSpace6" presStyleLbl="node1" presStyleIdx="4" presStyleCnt="6"/>
      <dgm:spPr/>
      <dgm:t>
        <a:bodyPr/>
        <a:lstStyle/>
        <a:p>
          <a:endParaRPr lang="cs-CZ"/>
        </a:p>
      </dgm:t>
    </dgm:pt>
    <dgm:pt modelId="{4D376F7D-E25D-455C-BBDA-11CFE85D9126}" type="pres">
      <dgm:prSet presAssocID="{362CC6E4-ABA2-4148-AB6F-0D211BBAC291}" presName="circle6" presStyleLbl="node1" presStyleIdx="5" presStyleCnt="6"/>
      <dgm:spPr/>
      <dgm:t>
        <a:bodyPr/>
        <a:lstStyle/>
        <a:p>
          <a:endParaRPr lang="cs-CZ"/>
        </a:p>
      </dgm:t>
    </dgm:pt>
    <dgm:pt modelId="{12601F02-4932-4386-80B4-5D25FA0F2865}" type="pres">
      <dgm:prSet presAssocID="{362CC6E4-ABA2-4148-AB6F-0D211BBAC291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E276ED-A3D8-487A-A631-AB017FF95BD2}" type="pres">
      <dgm:prSet presAssocID="{362CC6E4-ABA2-4148-AB6F-0D211BBAC291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65B78E-01E3-44FF-B2F0-0D1596EED217}" type="presOf" srcId="{D1D4F407-5343-4D3F-B5B9-D407B03CAEB4}" destId="{D005CE8C-CC26-4C3E-AC11-E15060ECD759}" srcOrd="0" destOrd="0" presId="urn:microsoft.com/office/officeart/2005/8/layout/target3"/>
    <dgm:cxn modelId="{D61B68CE-2D36-439C-AB69-AD3AD8A5B28A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FA74DEF-ABAE-44EA-8737-6675D51217FA}" type="presOf" srcId="{362CC6E4-ABA2-4148-AB6F-0D211BBAC291}" destId="{12601F02-4932-4386-80B4-5D25FA0F2865}" srcOrd="0" destOrd="0" presId="urn:microsoft.com/office/officeart/2005/8/layout/target3"/>
    <dgm:cxn modelId="{52284DC2-DDD6-4BB0-8602-CD5728961D00}" type="presOf" srcId="{B651F6E3-6281-48DB-9319-2AEAFDAE7572}" destId="{619D679B-A015-4ECF-8348-D1034C574F40}" srcOrd="0" destOrd="0" presId="urn:microsoft.com/office/officeart/2005/8/layout/target3"/>
    <dgm:cxn modelId="{92771BE0-0EE6-4AEF-AE96-3BD63CFB90CA}" type="presOf" srcId="{D8197B8C-B260-4A16-BDF4-0947B075E274}" destId="{5A5FFA88-C948-4069-8E93-59FA12366E83}" srcOrd="1" destOrd="0" presId="urn:microsoft.com/office/officeart/2005/8/layout/target3"/>
    <dgm:cxn modelId="{F22E9AE9-4180-406C-983F-EC469DC7F256}" type="presOf" srcId="{757F3AB3-0718-4624-B441-E567A8F0AB56}" destId="{333A1088-737F-45CB-B68E-254E46348037}" srcOrd="0" destOrd="0" presId="urn:microsoft.com/office/officeart/2005/8/layout/target3"/>
    <dgm:cxn modelId="{74255B97-6CD3-4BC2-A29D-CD3C382B9FA7}" srcId="{757F3AB3-0718-4624-B441-E567A8F0AB56}" destId="{362CC6E4-ABA2-4148-AB6F-0D211BBAC291}" srcOrd="5" destOrd="0" parTransId="{8CDF1073-F2E5-4403-A2CF-C19B418D8943}" sibTransId="{25A709C9-4279-47CF-BDFD-89B776CFBB17}"/>
    <dgm:cxn modelId="{FBD18364-7CD9-46DF-BA8F-A593AF71B99D}" type="presOf" srcId="{D1B46980-6531-4606-95E6-44980827E919}" destId="{2BE915AB-18AA-4053-B92C-3BFC9ED204BB}" srcOrd="1" destOrd="0" presId="urn:microsoft.com/office/officeart/2005/8/layout/target3"/>
    <dgm:cxn modelId="{35EA0917-780A-4918-A79E-D4FC3BBC4E59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3FFA006-5914-4416-8370-DBBF5F62364F}" type="presOf" srcId="{4C35D32F-0EAB-4CD7-82EE-45574DC2A586}" destId="{890E4F0B-2866-4A3F-A3C7-2A14B1797930}" srcOrd="1" destOrd="0" presId="urn:microsoft.com/office/officeart/2005/8/layout/target3"/>
    <dgm:cxn modelId="{40CCEC4E-4D39-4F59-951E-FCA3BAA84C0F}" type="presOf" srcId="{D1D4F407-5343-4D3F-B5B9-D407B03CAEB4}" destId="{AED2198E-93D5-4001-81B4-73124B309672}" srcOrd="1" destOrd="0" presId="urn:microsoft.com/office/officeart/2005/8/layout/target3"/>
    <dgm:cxn modelId="{A94FE669-37D4-4770-AE2F-DBFDB2433585}" type="presOf" srcId="{D1B46980-6531-4606-95E6-44980827E919}" destId="{6140AFEC-043D-4C43-A2F9-D0F5331DF3A3}" srcOrd="0" destOrd="0" presId="urn:microsoft.com/office/officeart/2005/8/layout/target3"/>
    <dgm:cxn modelId="{8D70F328-9D0F-4BF8-86E9-C6E798CF9697}" type="presOf" srcId="{B651F6E3-6281-48DB-9319-2AEAFDAE7572}" destId="{6BB5E863-4638-4E1D-BFDE-399D028AC4ED}" srcOrd="1" destOrd="0" presId="urn:microsoft.com/office/officeart/2005/8/layout/target3"/>
    <dgm:cxn modelId="{8C62F27C-675E-4011-93B4-033B13B2EB62}" type="presOf" srcId="{362CC6E4-ABA2-4148-AB6F-0D211BBAC291}" destId="{8CE276ED-A3D8-487A-A631-AB017FF95BD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E448F88-2642-4FDB-A104-A668242A7DC1}" type="presParOf" srcId="{333A1088-737F-45CB-B68E-254E46348037}" destId="{F5ABB229-8D3B-4694-996A-96F23CF14429}" srcOrd="0" destOrd="0" presId="urn:microsoft.com/office/officeart/2005/8/layout/target3"/>
    <dgm:cxn modelId="{FA08F7E6-8663-4D9B-B60F-07A4D58128AC}" type="presParOf" srcId="{333A1088-737F-45CB-B68E-254E46348037}" destId="{F41139FD-01EE-4571-8B17-4FB00FC51163}" srcOrd="1" destOrd="0" presId="urn:microsoft.com/office/officeart/2005/8/layout/target3"/>
    <dgm:cxn modelId="{F839B3ED-79C2-48D8-8541-B9E773B154F0}" type="presParOf" srcId="{333A1088-737F-45CB-B68E-254E46348037}" destId="{D005CE8C-CC26-4C3E-AC11-E15060ECD759}" srcOrd="2" destOrd="0" presId="urn:microsoft.com/office/officeart/2005/8/layout/target3"/>
    <dgm:cxn modelId="{413ADDE2-89D4-4466-8D68-325AB6038DBC}" type="presParOf" srcId="{333A1088-737F-45CB-B68E-254E46348037}" destId="{2C702D82-9B77-49B7-9568-BB8EB47C3372}" srcOrd="3" destOrd="0" presId="urn:microsoft.com/office/officeart/2005/8/layout/target3"/>
    <dgm:cxn modelId="{ED7AFD05-679E-4841-AFAF-ADCC92975295}" type="presParOf" srcId="{333A1088-737F-45CB-B68E-254E46348037}" destId="{A52A0455-90FF-4808-ABD0-F02540D31D5A}" srcOrd="4" destOrd="0" presId="urn:microsoft.com/office/officeart/2005/8/layout/target3"/>
    <dgm:cxn modelId="{2CE72CF7-76AC-4620-A5BE-4283DD615F41}" type="presParOf" srcId="{333A1088-737F-45CB-B68E-254E46348037}" destId="{6140AFEC-043D-4C43-A2F9-D0F5331DF3A3}" srcOrd="5" destOrd="0" presId="urn:microsoft.com/office/officeart/2005/8/layout/target3"/>
    <dgm:cxn modelId="{5BECDC7A-8E73-4B02-A53F-17DC02B073E9}" type="presParOf" srcId="{333A1088-737F-45CB-B68E-254E46348037}" destId="{9358AC05-5D7D-4327-9F80-1AD486AEA664}" srcOrd="6" destOrd="0" presId="urn:microsoft.com/office/officeart/2005/8/layout/target3"/>
    <dgm:cxn modelId="{5E0BFA62-15A6-41DB-9554-D6B580D75136}" type="presParOf" srcId="{333A1088-737F-45CB-B68E-254E46348037}" destId="{313FC574-E1CD-4FB4-B054-0B805CE0447D}" srcOrd="7" destOrd="0" presId="urn:microsoft.com/office/officeart/2005/8/layout/target3"/>
    <dgm:cxn modelId="{CED4B1AB-5ECF-46B6-95FD-B8F8F55A3E1C}" type="presParOf" srcId="{333A1088-737F-45CB-B68E-254E46348037}" destId="{619D679B-A015-4ECF-8348-D1034C574F40}" srcOrd="8" destOrd="0" presId="urn:microsoft.com/office/officeart/2005/8/layout/target3"/>
    <dgm:cxn modelId="{5DB318DF-738A-4C7A-A171-65E5173AA726}" type="presParOf" srcId="{333A1088-737F-45CB-B68E-254E46348037}" destId="{322283A8-4A27-4CDA-BAE3-F381106A9174}" srcOrd="9" destOrd="0" presId="urn:microsoft.com/office/officeart/2005/8/layout/target3"/>
    <dgm:cxn modelId="{5F91AE87-48E1-403E-80FE-2BF84A2740DE}" type="presParOf" srcId="{333A1088-737F-45CB-B68E-254E46348037}" destId="{FFC9F71D-1B4F-4AD9-A4A6-86ADEFC8AF5C}" srcOrd="10" destOrd="0" presId="urn:microsoft.com/office/officeart/2005/8/layout/target3"/>
    <dgm:cxn modelId="{FC9E2823-9A2F-458B-AA4B-9530DF4BF2FE}" type="presParOf" srcId="{333A1088-737F-45CB-B68E-254E46348037}" destId="{25B08C86-7E15-44DC-BE7F-FFB55DD49D12}" srcOrd="11" destOrd="0" presId="urn:microsoft.com/office/officeart/2005/8/layout/target3"/>
    <dgm:cxn modelId="{5A341F04-1C64-48E9-8440-70D7CCD36A9E}" type="presParOf" srcId="{333A1088-737F-45CB-B68E-254E46348037}" destId="{76644BE8-9D7C-4C09-B250-3D10AF48CBB7}" srcOrd="12" destOrd="0" presId="urn:microsoft.com/office/officeart/2005/8/layout/target3"/>
    <dgm:cxn modelId="{0AA47CB6-0178-49A8-AEC3-5750CE0AC80F}" type="presParOf" srcId="{333A1088-737F-45CB-B68E-254E46348037}" destId="{EE85B701-7295-41C0-BA7A-34D3756A2AE6}" srcOrd="13" destOrd="0" presId="urn:microsoft.com/office/officeart/2005/8/layout/target3"/>
    <dgm:cxn modelId="{20AD8AFF-4AC5-4A6F-9A46-9024EBC62655}" type="presParOf" srcId="{333A1088-737F-45CB-B68E-254E46348037}" destId="{8BEBB6EC-1DAA-4CAC-8A25-BC0FCBD5DBD5}" srcOrd="14" destOrd="0" presId="urn:microsoft.com/office/officeart/2005/8/layout/target3"/>
    <dgm:cxn modelId="{298F21C3-F924-432D-A886-7941149B45C9}" type="presParOf" srcId="{333A1088-737F-45CB-B68E-254E46348037}" destId="{1C51B1CA-7D2F-45DC-A2E4-346BE94C4978}" srcOrd="15" destOrd="0" presId="urn:microsoft.com/office/officeart/2005/8/layout/target3"/>
    <dgm:cxn modelId="{56FCC3E2-CE55-4696-B089-4DC7A4D61E59}" type="presParOf" srcId="{333A1088-737F-45CB-B68E-254E46348037}" destId="{4D376F7D-E25D-455C-BBDA-11CFE85D9126}" srcOrd="16" destOrd="0" presId="urn:microsoft.com/office/officeart/2005/8/layout/target3"/>
    <dgm:cxn modelId="{6263698D-E77D-4174-B799-D8A30F7F02C8}" type="presParOf" srcId="{333A1088-737F-45CB-B68E-254E46348037}" destId="{12601F02-4932-4386-80B4-5D25FA0F2865}" srcOrd="17" destOrd="0" presId="urn:microsoft.com/office/officeart/2005/8/layout/target3"/>
    <dgm:cxn modelId="{EFFE78C8-FA16-4A0D-BF17-6F708746B09C}" type="presParOf" srcId="{333A1088-737F-45CB-B68E-254E46348037}" destId="{AED2198E-93D5-4001-81B4-73124B309672}" srcOrd="18" destOrd="0" presId="urn:microsoft.com/office/officeart/2005/8/layout/target3"/>
    <dgm:cxn modelId="{FF5D0ADB-37E1-4FCE-B3E7-15C9FEF72EDA}" type="presParOf" srcId="{333A1088-737F-45CB-B68E-254E46348037}" destId="{2BE915AB-18AA-4053-B92C-3BFC9ED204BB}" srcOrd="19" destOrd="0" presId="urn:microsoft.com/office/officeart/2005/8/layout/target3"/>
    <dgm:cxn modelId="{F4EEACFB-8801-44A6-806E-2FC07F2DA3B2}" type="presParOf" srcId="{333A1088-737F-45CB-B68E-254E46348037}" destId="{6BB5E863-4638-4E1D-BFDE-399D028AC4ED}" srcOrd="20" destOrd="0" presId="urn:microsoft.com/office/officeart/2005/8/layout/target3"/>
    <dgm:cxn modelId="{504A8A8B-847E-4F26-8B52-65A9A37DC6EB}" type="presParOf" srcId="{333A1088-737F-45CB-B68E-254E46348037}" destId="{5A5FFA88-C948-4069-8E93-59FA12366E83}" srcOrd="21" destOrd="0" presId="urn:microsoft.com/office/officeart/2005/8/layout/target3"/>
    <dgm:cxn modelId="{41B3CDD2-72B8-42CB-9763-D8AC7AA59AFC}" type="presParOf" srcId="{333A1088-737F-45CB-B68E-254E46348037}" destId="{890E4F0B-2866-4A3F-A3C7-2A14B1797930}" srcOrd="22" destOrd="0" presId="urn:microsoft.com/office/officeart/2005/8/layout/target3"/>
    <dgm:cxn modelId="{DE959C80-1B31-44DF-BE3B-FB3341A3319C}" type="presParOf" srcId="{333A1088-737F-45CB-B68E-254E46348037}" destId="{8CE276ED-A3D8-487A-A631-AB017FF95BD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VY_32_INOVACE_05_VYJMENOVANÁ SLOVA_VYJMENOVANÁ SLOVA PO S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VYJMENOVANÁ SLOVA PO S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4D376F7D-E25D-455C-BBDA-11CFE85D912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2601F02-4932-4386-80B4-5D25FA0F286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říjen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3BF-AA65-4D3E-9D07-F95F29DE722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859E5-90D9-4F36-A35A-2529788337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3BF-AA65-4D3E-9D07-F95F29DE722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859E5-90D9-4F36-A35A-2529788337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3BF-AA65-4D3E-9D07-F95F29DE722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859E5-90D9-4F36-A35A-2529788337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3BF-AA65-4D3E-9D07-F95F29DE722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859E5-90D9-4F36-A35A-2529788337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3BF-AA65-4D3E-9D07-F95F29DE722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859E5-90D9-4F36-A35A-2529788337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3BF-AA65-4D3E-9D07-F95F29DE722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859E5-90D9-4F36-A35A-2529788337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3BF-AA65-4D3E-9D07-F95F29DE722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859E5-90D9-4F36-A35A-2529788337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3BF-AA65-4D3E-9D07-F95F29DE722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859E5-90D9-4F36-A35A-2529788337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3BF-AA65-4D3E-9D07-F95F29DE722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859E5-90D9-4F36-A35A-2529788337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3BF-AA65-4D3E-9D07-F95F29DE722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859E5-90D9-4F36-A35A-2529788337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783BF-AA65-4D3E-9D07-F95F29DE722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859E5-90D9-4F36-A35A-2529788337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D81A">
            <a:alpha val="7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B783BF-AA65-4D3E-9D07-F95F29DE722B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6859E5-90D9-4F36-A35A-2529788337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6115930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824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</a:t>
            </a:r>
            <a:r>
              <a:rPr lang="cs-CZ" smtClean="0"/>
              <a:t>tabuli. Slouží </a:t>
            </a:r>
            <a:r>
              <a:rPr lang="cs-CZ" dirty="0" smtClean="0"/>
              <a:t>k procvičení probírané látky. Některou stránku lze využít k 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6000" b="1" dirty="0" smtClean="0"/>
              <a:t>Vyjmenovaná slova</a:t>
            </a:r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		</a:t>
            </a:r>
            <a:r>
              <a:rPr lang="cs-CZ" dirty="0" smtClean="0"/>
              <a:t>Vyjmenovaná  slova po </a:t>
            </a:r>
            <a:r>
              <a:rPr lang="cs-CZ" b="1" dirty="0" smtClean="0"/>
              <a:t>S</a:t>
            </a:r>
          </a:p>
          <a:p>
            <a:pPr>
              <a:buNone/>
            </a:pPr>
            <a:r>
              <a:rPr lang="cs-CZ" sz="6000" b="1" dirty="0"/>
              <a:t>	</a:t>
            </a: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Očísluj vyjmenovaná slova podle pořadí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47148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sytý	2.		sychravý	5.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syrový	4.		sýkora	7.</a:t>
            </a:r>
          </a:p>
          <a:p>
            <a:pPr>
              <a:buNone/>
            </a:pPr>
            <a:r>
              <a:rPr lang="cs-CZ" dirty="0" smtClean="0"/>
              <a:t>	usychat	6.		syčet	        10.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sýček	8.		sypat	        11.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sysel	9.		sýr		3.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syn		1.</a:t>
            </a:r>
          </a:p>
          <a:p>
            <a:pPr>
              <a:buNone/>
            </a:pPr>
            <a:r>
              <a:rPr lang="cs-CZ" dirty="0"/>
              <a:t>	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14546" y="2285992"/>
            <a:ext cx="642942" cy="50006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86446" y="2786058"/>
            <a:ext cx="642942" cy="50006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86446" y="3357562"/>
            <a:ext cx="642942" cy="50006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86446" y="3929066"/>
            <a:ext cx="642942" cy="50006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86446" y="4500570"/>
            <a:ext cx="642942" cy="50006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14546" y="3429000"/>
            <a:ext cx="642942" cy="50006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14546" y="4000504"/>
            <a:ext cx="642942" cy="50006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214546" y="4572008"/>
            <a:ext cx="642942" cy="50006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214546" y="5143512"/>
            <a:ext cx="642942" cy="50006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214546" y="2857496"/>
            <a:ext cx="642942" cy="50006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786446" y="2214554"/>
            <a:ext cx="642942" cy="50006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iolexova\AppData\Local\Microsoft\Windows\Temporary Internet Files\Content.IE5\SGZDVU3R\MC900216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275" y="5143512"/>
            <a:ext cx="1803400" cy="1589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95005E-6 L -0.00556 0.82262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41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94265E-7 L -0.00556 0.76018 " pathEditMode="relative" rAng="0" ptsTypes="AA">
                                      <p:cBhvr>
                                        <p:cTn id="1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3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56152E-6 L -0.00556 0.6036 " pathEditMode="relative" rAng="0" ptsTypes="AA">
                                      <p:cBhvr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30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6827E-6 L -0.00556 0.55181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27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07308E-6 L -0.00556 0.40564 " pathEditMode="relative" rAng="0" ptsTypes="AA">
                                      <p:cBhvr>
                                        <p:cTn id="2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" y="20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2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08048E-6 L 0.00538 0.82238 " pathEditMode="relative" rAng="0" ptsTypes="AA">
                                      <p:cBhvr>
                                        <p:cTn id="3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" y="41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16374E-6 L 0.00538 0.74977 " pathEditMode="relative" rAng="0" ptsTypes="AA">
                                      <p:cBhvr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" y="3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5.92044E-7 L 0.00538 0.67692 " pathEditMode="relative" rAng="0" ptsTypes="AA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" y="3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34783E-6 L 0.00538 0.57261 " pathEditMode="relative" rAng="0" ptsTypes="AA">
                                      <p:cBhvr>
                                        <p:cTn id="4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" y="28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0.02451 L 0.00538 0.45444 " pathEditMode="relative" rAng="0" ptsTypes="AA">
                                      <p:cBhvr>
                                        <p:cTn id="4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" y="23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Vypiš podstatná jména a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podstatná jména	    	 slovesa</a:t>
            </a:r>
            <a:endParaRPr lang="cs-CZ" b="1" dirty="0"/>
          </a:p>
        </p:txBody>
      </p:sp>
      <p:cxnSp>
        <p:nvCxnSpPr>
          <p:cNvPr id="5" name="Přímá spojovací čára 4"/>
          <p:cNvCxnSpPr>
            <a:stCxn id="3" idx="0"/>
          </p:cNvCxnSpPr>
          <p:nvPr/>
        </p:nvCxnSpPr>
        <p:spPr>
          <a:xfrm rot="16200000" flipH="1">
            <a:off x="2407435" y="3764765"/>
            <a:ext cx="432913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podstatná jména		slovesa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 smtClean="0"/>
              <a:t>syn					usychat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sýr					syčet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sýkora 				sypat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sýček			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sysel</a:t>
            </a:r>
            <a:endParaRPr lang="cs-CZ" dirty="0"/>
          </a:p>
        </p:txBody>
      </p:sp>
      <p:cxnSp>
        <p:nvCxnSpPr>
          <p:cNvPr id="5" name="Přímá spojovací čára 4"/>
          <p:cNvCxnSpPr>
            <a:stCxn id="3" idx="0"/>
          </p:cNvCxnSpPr>
          <p:nvPr/>
        </p:nvCxnSpPr>
        <p:spPr>
          <a:xfrm rot="16200000" flipH="1">
            <a:off x="2407435" y="3764765"/>
            <a:ext cx="432913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051" name="Picture 3" descr="C:\Users\iolexova\AppData\Local\Microsoft\Windows\Temporary Internet Files\Content.IE5\SGZDVU3R\MC9002157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65104"/>
            <a:ext cx="1917898" cy="1823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Vyhledej přídavná jména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/>
              <a:t>Doplň do slov y, i.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dirty="0" smtClean="0"/>
              <a:t>s  </a:t>
            </a:r>
            <a:r>
              <a:rPr lang="cs-CZ" dirty="0" err="1" smtClean="0"/>
              <a:t>rové</a:t>
            </a:r>
            <a:r>
              <a:rPr lang="cs-CZ" dirty="0" smtClean="0"/>
              <a:t> maso, ovocný s  rup, s  pat zrní, s  lák,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pos</a:t>
            </a:r>
            <a:r>
              <a:rPr lang="cs-CZ" dirty="0" smtClean="0"/>
              <a:t>  lat, s  </a:t>
            </a:r>
            <a:r>
              <a:rPr lang="cs-CZ" dirty="0" err="1" smtClean="0"/>
              <a:t>chravý</a:t>
            </a:r>
            <a:r>
              <a:rPr lang="cs-CZ" dirty="0" smtClean="0"/>
              <a:t> den, mas  </a:t>
            </a:r>
            <a:r>
              <a:rPr lang="cs-CZ" dirty="0" err="1" smtClean="0"/>
              <a:t>tý</a:t>
            </a:r>
            <a:r>
              <a:rPr lang="cs-CZ" dirty="0"/>
              <a:t> </a:t>
            </a:r>
            <a:r>
              <a:rPr lang="cs-CZ" dirty="0" smtClean="0"/>
              <a:t>pokrm, s  to,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les  k, s  lnice, s  </a:t>
            </a:r>
            <a:r>
              <a:rPr lang="cs-CZ" dirty="0" err="1" smtClean="0"/>
              <a:t>novec</a:t>
            </a:r>
            <a:r>
              <a:rPr lang="cs-CZ" dirty="0" smtClean="0"/>
              <a:t>, S  </a:t>
            </a:r>
            <a:r>
              <a:rPr lang="cs-CZ" dirty="0" err="1" smtClean="0"/>
              <a:t>mona</a:t>
            </a:r>
            <a:r>
              <a:rPr lang="cs-CZ" dirty="0" smtClean="0"/>
              <a:t>, s  </a:t>
            </a:r>
            <a:r>
              <a:rPr lang="cs-CZ" dirty="0" err="1" smtClean="0"/>
              <a:t>rotek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0034" y="2643182"/>
            <a:ext cx="814393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074" name="Picture 2" descr="C:\Users\iolexova\AppData\Local\Microsoft\Windows\Temporary Internet Files\Content.IE5\973GPVAL\MC9004418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229200"/>
            <a:ext cx="1350838" cy="154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http: </a:t>
            </a:r>
            <a:r>
              <a:rPr lang="cs-CZ" smtClean="0"/>
              <a:t>// 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48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Očísluj vyjmenovaná slova podle pořadí</vt:lpstr>
      <vt:lpstr>Vypiš podstatná jména a slovesa</vt:lpstr>
      <vt:lpstr>Řešení</vt:lpstr>
      <vt:lpstr>Vyhledej přídavná jména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Olexová Iva</cp:lastModifiedBy>
  <cp:revision>11</cp:revision>
  <dcterms:created xsi:type="dcterms:W3CDTF">2012-04-18T20:00:34Z</dcterms:created>
  <dcterms:modified xsi:type="dcterms:W3CDTF">2012-05-16T16:34:51Z</dcterms:modified>
</cp:coreProperties>
</file>