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VY_32_INOVACE_06_VYJMENOVANÁ SLOVA_VYJMENOVANÁ SLOVA PO V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V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376CCE0-DCE3-4B6F-B376-A8407278B674}">
      <dgm:prSet/>
      <dgm:spPr/>
      <dgm:t>
        <a:bodyPr/>
        <a:lstStyle/>
        <a:p>
          <a:pPr rtl="0"/>
          <a:r>
            <a:rPr lang="cs-CZ" smtClean="0"/>
            <a:t>Vytvořeno: říjen 2011</a:t>
          </a:r>
          <a:endParaRPr lang="cs-CZ" dirty="0"/>
        </a:p>
      </dgm:t>
    </dgm:pt>
    <dgm:pt modelId="{F35C5E2E-3148-4762-B03D-99DB9750CBCC}" type="parTrans" cxnId="{503E3BCC-D8D3-4394-AAB8-861635D35761}">
      <dgm:prSet/>
      <dgm:spPr/>
      <dgm:t>
        <a:bodyPr/>
        <a:lstStyle/>
        <a:p>
          <a:endParaRPr lang="cs-CZ"/>
        </a:p>
      </dgm:t>
    </dgm:pt>
    <dgm:pt modelId="{EC2FBF5E-E1EE-4362-BE1E-F318D9303B5E}" type="sibTrans" cxnId="{503E3BCC-D8D3-4394-AAB8-861635D3576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E2101A78-8699-43B6-95A0-5A56B2AC383F}" type="pres">
      <dgm:prSet presAssocID="{D376CCE0-DCE3-4B6F-B376-A8407278B674}" presName="vertSpace6" presStyleLbl="node1" presStyleIdx="4" presStyleCnt="6"/>
      <dgm:spPr/>
      <dgm:t>
        <a:bodyPr/>
        <a:lstStyle/>
        <a:p>
          <a:endParaRPr lang="cs-CZ"/>
        </a:p>
      </dgm:t>
    </dgm:pt>
    <dgm:pt modelId="{3043E282-E06D-4D3C-8D7B-3F2302DB6918}" type="pres">
      <dgm:prSet presAssocID="{D376CCE0-DCE3-4B6F-B376-A8407278B674}" presName="circle6" presStyleLbl="node1" presStyleIdx="5" presStyleCnt="6"/>
      <dgm:spPr/>
      <dgm:t>
        <a:bodyPr/>
        <a:lstStyle/>
        <a:p>
          <a:endParaRPr lang="cs-CZ"/>
        </a:p>
      </dgm:t>
    </dgm:pt>
    <dgm:pt modelId="{8182F11F-2515-4947-AC92-B9EFA2F15C6D}" type="pres">
      <dgm:prSet presAssocID="{D376CCE0-DCE3-4B6F-B376-A8407278B67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51BDF7-3385-4688-AE8A-1633CC7A42E3}" type="pres">
      <dgm:prSet presAssocID="{D376CCE0-DCE3-4B6F-B376-A8407278B67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1A9B0A-7094-423E-A280-142731EF131C}" type="presOf" srcId="{D376CCE0-DCE3-4B6F-B376-A8407278B674}" destId="{1751BDF7-3385-4688-AE8A-1633CC7A42E3}" srcOrd="1" destOrd="0" presId="urn:microsoft.com/office/officeart/2005/8/layout/target3"/>
    <dgm:cxn modelId="{4046F7F9-BE0A-42AE-B5B7-9DECE5BEC185}" type="presOf" srcId="{D376CCE0-DCE3-4B6F-B376-A8407278B674}" destId="{8182F11F-2515-4947-AC92-B9EFA2F15C6D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AD24B2-DEF1-40AC-8C78-27D32F289D9F}" type="presOf" srcId="{B651F6E3-6281-48DB-9319-2AEAFDAE7572}" destId="{619D679B-A015-4ECF-8348-D1034C574F40}" srcOrd="0" destOrd="0" presId="urn:microsoft.com/office/officeart/2005/8/layout/target3"/>
    <dgm:cxn modelId="{9362DF8A-7FCA-4BD3-8DF4-8B03B12DFF95}" type="presOf" srcId="{D1D4F407-5343-4D3F-B5B9-D407B03CAEB4}" destId="{D005CE8C-CC26-4C3E-AC11-E15060ECD759}" srcOrd="0" destOrd="0" presId="urn:microsoft.com/office/officeart/2005/8/layout/target3"/>
    <dgm:cxn modelId="{B95F322C-85FA-4E32-87C1-EF3934F4BDF6}" type="presOf" srcId="{D8197B8C-B260-4A16-BDF4-0947B075E274}" destId="{25B08C86-7E15-44DC-BE7F-FFB55DD49D12}" srcOrd="0" destOrd="0" presId="urn:microsoft.com/office/officeart/2005/8/layout/target3"/>
    <dgm:cxn modelId="{45BF2BF3-B88B-442A-A080-EAF0E4D77AF2}" type="presOf" srcId="{D1B46980-6531-4606-95E6-44980827E919}" destId="{6140AFEC-043D-4C43-A2F9-D0F5331DF3A3}" srcOrd="0" destOrd="0" presId="urn:microsoft.com/office/officeart/2005/8/layout/target3"/>
    <dgm:cxn modelId="{C2D3DEC3-A239-4292-A3D9-5821ED91D259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589F125-2BE0-421E-9EE0-4886F2278882}" type="presOf" srcId="{D1B46980-6531-4606-95E6-44980827E919}" destId="{2BE915AB-18AA-4053-B92C-3BFC9ED204BB}" srcOrd="1" destOrd="0" presId="urn:microsoft.com/office/officeart/2005/8/layout/target3"/>
    <dgm:cxn modelId="{A6D6A2A9-D3C7-4E23-BEDB-E27FAA26F335}" type="presOf" srcId="{D8197B8C-B260-4A16-BDF4-0947B075E274}" destId="{5A5FFA88-C948-4069-8E93-59FA12366E83}" srcOrd="1" destOrd="0" presId="urn:microsoft.com/office/officeart/2005/8/layout/target3"/>
    <dgm:cxn modelId="{653A6D51-72BE-4960-8C65-CE71D7431084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68D97F5-2769-4512-96D7-9B67E300E9A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3E3BCC-D8D3-4394-AAB8-861635D35761}" srcId="{757F3AB3-0718-4624-B441-E567A8F0AB56}" destId="{D376CCE0-DCE3-4B6F-B376-A8407278B674}" srcOrd="5" destOrd="0" parTransId="{F35C5E2E-3148-4762-B03D-99DB9750CBCC}" sibTransId="{EC2FBF5E-E1EE-4362-BE1E-F318D9303B5E}"/>
    <dgm:cxn modelId="{D18D3A60-80EC-44E3-A8ED-E4AB3B0A0C61}" type="presOf" srcId="{B651F6E3-6281-48DB-9319-2AEAFDAE7572}" destId="{6BB5E863-4638-4E1D-BFDE-399D028AC4ED}" srcOrd="1" destOrd="0" presId="urn:microsoft.com/office/officeart/2005/8/layout/target3"/>
    <dgm:cxn modelId="{80486786-15B9-49B2-B5F2-F420FDA5BA38}" type="presOf" srcId="{D1D4F407-5343-4D3F-B5B9-D407B03CAEB4}" destId="{AED2198E-93D5-4001-81B4-73124B309672}" srcOrd="1" destOrd="0" presId="urn:microsoft.com/office/officeart/2005/8/layout/target3"/>
    <dgm:cxn modelId="{BF26E49F-6F20-421E-9253-AF43D3E6A247}" type="presParOf" srcId="{333A1088-737F-45CB-B68E-254E46348037}" destId="{F5ABB229-8D3B-4694-996A-96F23CF14429}" srcOrd="0" destOrd="0" presId="urn:microsoft.com/office/officeart/2005/8/layout/target3"/>
    <dgm:cxn modelId="{BF835168-84ED-48F5-83B4-9770EC8F1D57}" type="presParOf" srcId="{333A1088-737F-45CB-B68E-254E46348037}" destId="{F41139FD-01EE-4571-8B17-4FB00FC51163}" srcOrd="1" destOrd="0" presId="urn:microsoft.com/office/officeart/2005/8/layout/target3"/>
    <dgm:cxn modelId="{859FAD6C-E835-48BB-AB2D-164AC9640F82}" type="presParOf" srcId="{333A1088-737F-45CB-B68E-254E46348037}" destId="{D005CE8C-CC26-4C3E-AC11-E15060ECD759}" srcOrd="2" destOrd="0" presId="urn:microsoft.com/office/officeart/2005/8/layout/target3"/>
    <dgm:cxn modelId="{B04100C8-9CEF-423C-BF1C-02E532D279DA}" type="presParOf" srcId="{333A1088-737F-45CB-B68E-254E46348037}" destId="{2C702D82-9B77-49B7-9568-BB8EB47C3372}" srcOrd="3" destOrd="0" presId="urn:microsoft.com/office/officeart/2005/8/layout/target3"/>
    <dgm:cxn modelId="{E4CAF9E5-9D26-430B-B551-6AFDE81DC77E}" type="presParOf" srcId="{333A1088-737F-45CB-B68E-254E46348037}" destId="{A52A0455-90FF-4808-ABD0-F02540D31D5A}" srcOrd="4" destOrd="0" presId="urn:microsoft.com/office/officeart/2005/8/layout/target3"/>
    <dgm:cxn modelId="{57BAC791-E6AF-46B3-8F4A-CD7AD2E19489}" type="presParOf" srcId="{333A1088-737F-45CB-B68E-254E46348037}" destId="{6140AFEC-043D-4C43-A2F9-D0F5331DF3A3}" srcOrd="5" destOrd="0" presId="urn:microsoft.com/office/officeart/2005/8/layout/target3"/>
    <dgm:cxn modelId="{7879F7DC-0079-4F2F-8834-F6BAFDD25DCB}" type="presParOf" srcId="{333A1088-737F-45CB-B68E-254E46348037}" destId="{9358AC05-5D7D-4327-9F80-1AD486AEA664}" srcOrd="6" destOrd="0" presId="urn:microsoft.com/office/officeart/2005/8/layout/target3"/>
    <dgm:cxn modelId="{68361C95-E15B-4120-853C-5647218FBE8D}" type="presParOf" srcId="{333A1088-737F-45CB-B68E-254E46348037}" destId="{313FC574-E1CD-4FB4-B054-0B805CE0447D}" srcOrd="7" destOrd="0" presId="urn:microsoft.com/office/officeart/2005/8/layout/target3"/>
    <dgm:cxn modelId="{D5744D8C-DFBF-4C45-B22D-5E598B3C825B}" type="presParOf" srcId="{333A1088-737F-45CB-B68E-254E46348037}" destId="{619D679B-A015-4ECF-8348-D1034C574F40}" srcOrd="8" destOrd="0" presId="urn:microsoft.com/office/officeart/2005/8/layout/target3"/>
    <dgm:cxn modelId="{4B1DA546-DD39-4D83-8753-32232BE13B54}" type="presParOf" srcId="{333A1088-737F-45CB-B68E-254E46348037}" destId="{322283A8-4A27-4CDA-BAE3-F381106A9174}" srcOrd="9" destOrd="0" presId="urn:microsoft.com/office/officeart/2005/8/layout/target3"/>
    <dgm:cxn modelId="{C5C0C503-6996-4E23-BFCE-DDC88BC0DA0B}" type="presParOf" srcId="{333A1088-737F-45CB-B68E-254E46348037}" destId="{FFC9F71D-1B4F-4AD9-A4A6-86ADEFC8AF5C}" srcOrd="10" destOrd="0" presId="urn:microsoft.com/office/officeart/2005/8/layout/target3"/>
    <dgm:cxn modelId="{624FE7FE-C9AC-48FB-9919-79F04331ED09}" type="presParOf" srcId="{333A1088-737F-45CB-B68E-254E46348037}" destId="{25B08C86-7E15-44DC-BE7F-FFB55DD49D12}" srcOrd="11" destOrd="0" presId="urn:microsoft.com/office/officeart/2005/8/layout/target3"/>
    <dgm:cxn modelId="{13891279-435C-48CB-954C-6E4D4C353A16}" type="presParOf" srcId="{333A1088-737F-45CB-B68E-254E46348037}" destId="{76644BE8-9D7C-4C09-B250-3D10AF48CBB7}" srcOrd="12" destOrd="0" presId="urn:microsoft.com/office/officeart/2005/8/layout/target3"/>
    <dgm:cxn modelId="{23CFC47C-46F6-4E1F-A551-3647879094C7}" type="presParOf" srcId="{333A1088-737F-45CB-B68E-254E46348037}" destId="{EE85B701-7295-41C0-BA7A-34D3756A2AE6}" srcOrd="13" destOrd="0" presId="urn:microsoft.com/office/officeart/2005/8/layout/target3"/>
    <dgm:cxn modelId="{4F0E6681-E691-466C-A888-6BC7D49752AD}" type="presParOf" srcId="{333A1088-737F-45CB-B68E-254E46348037}" destId="{8BEBB6EC-1DAA-4CAC-8A25-BC0FCBD5DBD5}" srcOrd="14" destOrd="0" presId="urn:microsoft.com/office/officeart/2005/8/layout/target3"/>
    <dgm:cxn modelId="{EB99A12F-08E3-443F-866A-2ABA50E7CD5B}" type="presParOf" srcId="{333A1088-737F-45CB-B68E-254E46348037}" destId="{E2101A78-8699-43B6-95A0-5A56B2AC383F}" srcOrd="15" destOrd="0" presId="urn:microsoft.com/office/officeart/2005/8/layout/target3"/>
    <dgm:cxn modelId="{9C76195B-93CE-4162-B00B-DA749037E9DC}" type="presParOf" srcId="{333A1088-737F-45CB-B68E-254E46348037}" destId="{3043E282-E06D-4D3C-8D7B-3F2302DB6918}" srcOrd="16" destOrd="0" presId="urn:microsoft.com/office/officeart/2005/8/layout/target3"/>
    <dgm:cxn modelId="{0CD7B454-FDB5-4E41-A3CF-7AA3A31635B9}" type="presParOf" srcId="{333A1088-737F-45CB-B68E-254E46348037}" destId="{8182F11F-2515-4947-AC92-B9EFA2F15C6D}" srcOrd="17" destOrd="0" presId="urn:microsoft.com/office/officeart/2005/8/layout/target3"/>
    <dgm:cxn modelId="{565D5D09-F1E3-4C11-8E71-905BC8128A25}" type="presParOf" srcId="{333A1088-737F-45CB-B68E-254E46348037}" destId="{AED2198E-93D5-4001-81B4-73124B309672}" srcOrd="18" destOrd="0" presId="urn:microsoft.com/office/officeart/2005/8/layout/target3"/>
    <dgm:cxn modelId="{1172D526-5B36-455E-854B-705E7F4EBFC6}" type="presParOf" srcId="{333A1088-737F-45CB-B68E-254E46348037}" destId="{2BE915AB-18AA-4053-B92C-3BFC9ED204BB}" srcOrd="19" destOrd="0" presId="urn:microsoft.com/office/officeart/2005/8/layout/target3"/>
    <dgm:cxn modelId="{196A95D7-BF67-4175-A79A-5F5C397108EB}" type="presParOf" srcId="{333A1088-737F-45CB-B68E-254E46348037}" destId="{6BB5E863-4638-4E1D-BFDE-399D028AC4ED}" srcOrd="20" destOrd="0" presId="urn:microsoft.com/office/officeart/2005/8/layout/target3"/>
    <dgm:cxn modelId="{2C8EF177-8882-4598-805A-5A4EE588FCDA}" type="presParOf" srcId="{333A1088-737F-45CB-B68E-254E46348037}" destId="{5A5FFA88-C948-4069-8E93-59FA12366E83}" srcOrd="21" destOrd="0" presId="urn:microsoft.com/office/officeart/2005/8/layout/target3"/>
    <dgm:cxn modelId="{4F6336C9-2F94-4AAA-86AE-3CB4913C5FD6}" type="presParOf" srcId="{333A1088-737F-45CB-B68E-254E46348037}" destId="{890E4F0B-2866-4A3F-A3C7-2A14B1797930}" srcOrd="22" destOrd="0" presId="urn:microsoft.com/office/officeart/2005/8/layout/target3"/>
    <dgm:cxn modelId="{578AFFED-B562-4D31-9BE7-4340318D666B}" type="presParOf" srcId="{333A1088-737F-45CB-B68E-254E46348037}" destId="{1751BDF7-3385-4688-AE8A-1633CC7A42E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VY_32_INOVACE_06_VYJMENOVANÁ SLOVA_VYJMENOVANÁ SLOVA PO V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V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3043E282-E06D-4D3C-8D7B-3F2302DB691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182F11F-2515-4947-AC92-B9EFA2F15C6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říjen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>
            <a:alpha val="8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3C84FB-386B-4D3B-AF84-93465F12BFE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6873C2-57F8-4E75-A7E9-BFAB40ABA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3759227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64399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využít </a:t>
            </a:r>
            <a:r>
              <a:rPr lang="cs-CZ" dirty="0" smtClean="0"/>
              <a:t>                   k </a:t>
            </a:r>
            <a:r>
              <a:rPr lang="cs-CZ" dirty="0" smtClean="0"/>
              <a:t>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r>
              <a:rPr lang="cs-CZ" sz="6600" b="1" dirty="0"/>
              <a:t>	</a:t>
            </a:r>
            <a:r>
              <a:rPr lang="cs-CZ" sz="6600" b="1" dirty="0" smtClean="0"/>
              <a:t>		</a:t>
            </a:r>
            <a:r>
              <a:rPr lang="cs-CZ" dirty="0" smtClean="0"/>
              <a:t>Vyjmenovaná  slova po </a:t>
            </a:r>
            <a:r>
              <a:rPr lang="cs-CZ" b="1" dirty="0" smtClean="0"/>
              <a:t>V</a:t>
            </a:r>
            <a:endParaRPr lang="cs-CZ" b="1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Očísluj vyjmenovaná slova </a:t>
            </a:r>
            <a:r>
              <a:rPr lang="cs-CZ" b="1" dirty="0" smtClean="0"/>
              <a:t>                       podle </a:t>
            </a:r>
            <a:r>
              <a:rPr lang="cs-CZ" b="1" dirty="0" smtClean="0"/>
              <a:t>pořadí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výt		3.		vysoký	2.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výskat	4.		vydra		7.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výr		8.		zvykat	5.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vy		1.		žvýkat	6.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vyžle	9.		povyk       10.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výheň    11.		slova s předponou vy-, </a:t>
            </a:r>
            <a:r>
              <a:rPr lang="cs-CZ" dirty="0" err="1" smtClean="0"/>
              <a:t>vý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43108" y="2285992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43108" y="3429000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43108" y="4000504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43108" y="4572008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43108" y="5143512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15008" y="2285992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15008" y="2857496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5008" y="3429000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715008" y="4000504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715008" y="4572008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43108" y="2857496"/>
            <a:ext cx="714380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iolexova\AppData\Local\Microsoft\Windows\Temporary Internet Files\Content.IE5\J8ITXIWI\MC9004257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73244"/>
            <a:ext cx="2089150" cy="150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95005E-6 L 0.00607 0.74908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3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94265E-7 L 0.00607 0.63437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3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56152E-6 L 0.00607 0.5932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29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6827E-6 L 0.00607 0.49931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07308E-6 L 0.00607 0.37419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18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2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95005E-6 L 0.00139 0.79117 " pathEditMode="relative" rAng="0" ptsTypes="AA">
                                      <p:cBhvr>
                                        <p:cTn id="3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39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94265E-7 L 0.00139 0.70791 " pathEditMode="relative" rAng="0" ptsTypes="AA">
                                      <p:cBhvr>
                                        <p:cTn id="3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35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56152E-6 L 0.00139 0.6036 " pathEditMode="relative" rAng="0" ptsTypes="AA">
                                      <p:cBhvr>
                                        <p:cTn id="3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30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6827E-6 L 0.00139 0.57285 " pathEditMode="relative" rAng="0" ptsTypes="AA">
                                      <p:cBhvr>
                                        <p:cTn id="4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2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07308E-6 L 0.00139 0.42669 " pathEditMode="relative" rAng="0" ptsTypes="AA">
                                      <p:cBhvr>
                                        <p:cTn id="4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2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Vyber příbuzná slova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8291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vysoký </a:t>
            </a:r>
          </a:p>
          <a:p>
            <a:pPr>
              <a:buNone/>
            </a:pPr>
            <a:r>
              <a:rPr lang="cs-CZ" b="1" dirty="0"/>
              <a:t>	</a:t>
            </a: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	zvykat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dirty="0" smtClean="0"/>
              <a:t>	Vysočany, zlozvyk, sežvýkat, vyvýšenina, vysoce,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výška, návyk, povyk, vyvyšovat se, přivyknout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 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285984" y="2071678"/>
            <a:ext cx="607223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000100" y="2643182"/>
            <a:ext cx="72866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285984" y="3786190"/>
            <a:ext cx="607223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928662" y="4357694"/>
            <a:ext cx="742955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Tvoř slova s předponou vy-, </a:t>
            </a:r>
            <a:r>
              <a:rPr lang="cs-CZ" b="1" dirty="0" err="1" smtClean="0"/>
              <a:t>vý</a:t>
            </a:r>
            <a:r>
              <a:rPr lang="cs-CZ" b="1" dirty="0" smtClean="0"/>
              <a:t>-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hra	 - 			</a:t>
            </a:r>
            <a:r>
              <a:rPr lang="cs-CZ" dirty="0"/>
              <a:t> </a:t>
            </a:r>
            <a:r>
              <a:rPr lang="cs-CZ" dirty="0" smtClean="0"/>
              <a:t> dech - 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cvik -			  skok - 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let -			  šít - 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dávat -      		  bít -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učit - 			  volat -  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křik - 			  počítat -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chovat - 			  nosí - 						</a:t>
            </a:r>
            <a:endParaRPr lang="cs-CZ" dirty="0"/>
          </a:p>
        </p:txBody>
      </p:sp>
      <p:pic>
        <p:nvPicPr>
          <p:cNvPr id="2050" name="Picture 2" descr="C:\Users\iolexova\AppData\Local\Microsoft\Windows\Temporary Internet Files\Content.IE5\SGZDVU3R\MC900354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1" y="4869160"/>
            <a:ext cx="1857531" cy="159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45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Snímek 3</vt:lpstr>
      <vt:lpstr>Očísluj vyjmenovaná slova                        podle pořadí</vt:lpstr>
      <vt:lpstr>Vyber příbuzná slova</vt:lpstr>
      <vt:lpstr>Tvoř slova s předponou vy-, vý-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12</cp:revision>
  <dcterms:created xsi:type="dcterms:W3CDTF">2012-04-18T20:23:19Z</dcterms:created>
  <dcterms:modified xsi:type="dcterms:W3CDTF">2012-06-25T17:06:55Z</dcterms:modified>
</cp:coreProperties>
</file>