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8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VY_32_INOVACE_07_SLOVNÍ DRUHY_ZÁJMENA 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Zájmena 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34C9400-60A8-45C1-815A-27F893026DD8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7E39218D-CEF9-4056-BA94-74C8B6A13A38}" type="parTrans" cxnId="{732F8717-B8C7-46F8-87BB-22146582B9CF}">
      <dgm:prSet/>
      <dgm:spPr/>
      <dgm:t>
        <a:bodyPr/>
        <a:lstStyle/>
        <a:p>
          <a:endParaRPr lang="cs-CZ"/>
        </a:p>
      </dgm:t>
    </dgm:pt>
    <dgm:pt modelId="{69C709CC-2FFE-466C-996E-FF897B696C97}" type="sibTrans" cxnId="{732F8717-B8C7-46F8-87BB-22146582B9C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5D1DF83-9603-4B10-910F-0AA8483EEA90}" type="pres">
      <dgm:prSet presAssocID="{B34C9400-60A8-45C1-815A-27F893026DD8}" presName="vertSpace6" presStyleLbl="node1" presStyleIdx="4" presStyleCnt="6"/>
      <dgm:spPr/>
      <dgm:t>
        <a:bodyPr/>
        <a:lstStyle/>
        <a:p>
          <a:endParaRPr lang="cs-CZ"/>
        </a:p>
      </dgm:t>
    </dgm:pt>
    <dgm:pt modelId="{4F677182-5046-44D5-ADA4-45B489323459}" type="pres">
      <dgm:prSet presAssocID="{B34C9400-60A8-45C1-815A-27F893026DD8}" presName="circle6" presStyleLbl="node1" presStyleIdx="5" presStyleCnt="6"/>
      <dgm:spPr/>
      <dgm:t>
        <a:bodyPr/>
        <a:lstStyle/>
        <a:p>
          <a:endParaRPr lang="cs-CZ"/>
        </a:p>
      </dgm:t>
    </dgm:pt>
    <dgm:pt modelId="{658F8957-2848-4336-843F-CD2D06C01B7E}" type="pres">
      <dgm:prSet presAssocID="{B34C9400-60A8-45C1-815A-27F893026DD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3AE52-0314-49AA-9673-8458DF51CF2B}" type="pres">
      <dgm:prSet presAssocID="{B34C9400-60A8-45C1-815A-27F893026DD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2F8717-B8C7-46F8-87BB-22146582B9CF}" srcId="{757F3AB3-0718-4624-B441-E567A8F0AB56}" destId="{B34C9400-60A8-45C1-815A-27F893026DD8}" srcOrd="5" destOrd="0" parTransId="{7E39218D-CEF9-4056-BA94-74C8B6A13A38}" sibTransId="{69C709CC-2FFE-466C-996E-FF897B696C97}"/>
    <dgm:cxn modelId="{A67F246E-7147-40C3-8EB1-39E381BF0E7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68C598-B29A-45D0-8054-45DEFFE6F6E7}" type="presOf" srcId="{4C35D32F-0EAB-4CD7-82EE-45574DC2A586}" destId="{890E4F0B-2866-4A3F-A3C7-2A14B1797930}" srcOrd="1" destOrd="0" presId="urn:microsoft.com/office/officeart/2005/8/layout/target3"/>
    <dgm:cxn modelId="{8E028AB2-81EA-4346-A248-26E59D3FA343}" type="presOf" srcId="{D1B46980-6531-4606-95E6-44980827E919}" destId="{2BE915AB-18AA-4053-B92C-3BFC9ED204BB}" srcOrd="1" destOrd="0" presId="urn:microsoft.com/office/officeart/2005/8/layout/target3"/>
    <dgm:cxn modelId="{C0C64639-7313-4521-83C0-6393388BC83F}" type="presOf" srcId="{4C35D32F-0EAB-4CD7-82EE-45574DC2A586}" destId="{8BEBB6EC-1DAA-4CAC-8A25-BC0FCBD5DBD5}" srcOrd="0" destOrd="0" presId="urn:microsoft.com/office/officeart/2005/8/layout/target3"/>
    <dgm:cxn modelId="{1D2D5917-8217-485B-A0E2-7242E7DB1EC6}" type="presOf" srcId="{D8197B8C-B260-4A16-BDF4-0947B075E274}" destId="{5A5FFA88-C948-4069-8E93-59FA12366E83}" srcOrd="1" destOrd="0" presId="urn:microsoft.com/office/officeart/2005/8/layout/target3"/>
    <dgm:cxn modelId="{F5C005AF-3971-48B5-83E0-85C77787E43A}" type="presOf" srcId="{D8197B8C-B260-4A16-BDF4-0947B075E274}" destId="{25B08C86-7E15-44DC-BE7F-FFB55DD49D12}" srcOrd="0" destOrd="0" presId="urn:microsoft.com/office/officeart/2005/8/layout/target3"/>
    <dgm:cxn modelId="{E8924F3D-C56C-44C2-B289-07A19ABFD92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5AA840-ECC3-47F3-BFFA-E8EC86697F5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9598F7-E260-4FAE-8FF5-E723506D272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16C00D-5617-4242-B6FD-4B4065713EA5}" type="presOf" srcId="{D1B46980-6531-4606-95E6-44980827E919}" destId="{6140AFEC-043D-4C43-A2F9-D0F5331DF3A3}" srcOrd="0" destOrd="0" presId="urn:microsoft.com/office/officeart/2005/8/layout/target3"/>
    <dgm:cxn modelId="{12C03CC4-2D7A-4B54-9F21-DB15D7706C55}" type="presOf" srcId="{B34C9400-60A8-45C1-815A-27F893026DD8}" destId="{0EE3AE52-0314-49AA-9673-8458DF51CF2B}" srcOrd="1" destOrd="0" presId="urn:microsoft.com/office/officeart/2005/8/layout/target3"/>
    <dgm:cxn modelId="{2307F490-9638-4A25-9DC8-7CBE9340137F}" type="presOf" srcId="{B34C9400-60A8-45C1-815A-27F893026DD8}" destId="{658F8957-2848-4336-843F-CD2D06C01B7E}" srcOrd="0" destOrd="0" presId="urn:microsoft.com/office/officeart/2005/8/layout/target3"/>
    <dgm:cxn modelId="{0F273F16-21D7-4FC0-9DFA-CB0A628F00E2}" type="presOf" srcId="{D1D4F407-5343-4D3F-B5B9-D407B03CAEB4}" destId="{D005CE8C-CC26-4C3E-AC11-E15060ECD759}" srcOrd="0" destOrd="0" presId="urn:microsoft.com/office/officeart/2005/8/layout/target3"/>
    <dgm:cxn modelId="{64567FC3-DAE5-4173-9871-A529E9AF1D48}" type="presParOf" srcId="{333A1088-737F-45CB-B68E-254E46348037}" destId="{F5ABB229-8D3B-4694-996A-96F23CF14429}" srcOrd="0" destOrd="0" presId="urn:microsoft.com/office/officeart/2005/8/layout/target3"/>
    <dgm:cxn modelId="{BE8DEC38-D1BC-4FEE-BF45-DE80471A2408}" type="presParOf" srcId="{333A1088-737F-45CB-B68E-254E46348037}" destId="{F41139FD-01EE-4571-8B17-4FB00FC51163}" srcOrd="1" destOrd="0" presId="urn:microsoft.com/office/officeart/2005/8/layout/target3"/>
    <dgm:cxn modelId="{6688014D-CE35-41E0-AA2B-B1C2373F35C4}" type="presParOf" srcId="{333A1088-737F-45CB-B68E-254E46348037}" destId="{D005CE8C-CC26-4C3E-AC11-E15060ECD759}" srcOrd="2" destOrd="0" presId="urn:microsoft.com/office/officeart/2005/8/layout/target3"/>
    <dgm:cxn modelId="{B3695C11-EE40-4AB3-85B9-50044C44F545}" type="presParOf" srcId="{333A1088-737F-45CB-B68E-254E46348037}" destId="{2C702D82-9B77-49B7-9568-BB8EB47C3372}" srcOrd="3" destOrd="0" presId="urn:microsoft.com/office/officeart/2005/8/layout/target3"/>
    <dgm:cxn modelId="{DDF95509-8D7D-4603-B0D2-11C24B3B27DE}" type="presParOf" srcId="{333A1088-737F-45CB-B68E-254E46348037}" destId="{A52A0455-90FF-4808-ABD0-F02540D31D5A}" srcOrd="4" destOrd="0" presId="urn:microsoft.com/office/officeart/2005/8/layout/target3"/>
    <dgm:cxn modelId="{F71465DB-17DB-4FDA-BF98-1B514E9A2A8F}" type="presParOf" srcId="{333A1088-737F-45CB-B68E-254E46348037}" destId="{6140AFEC-043D-4C43-A2F9-D0F5331DF3A3}" srcOrd="5" destOrd="0" presId="urn:microsoft.com/office/officeart/2005/8/layout/target3"/>
    <dgm:cxn modelId="{8C31D742-48B3-424A-80A9-3829D1C27CF5}" type="presParOf" srcId="{333A1088-737F-45CB-B68E-254E46348037}" destId="{9358AC05-5D7D-4327-9F80-1AD486AEA664}" srcOrd="6" destOrd="0" presId="urn:microsoft.com/office/officeart/2005/8/layout/target3"/>
    <dgm:cxn modelId="{712712D6-0AA2-431F-B216-DA01F7C3AC06}" type="presParOf" srcId="{333A1088-737F-45CB-B68E-254E46348037}" destId="{313FC574-E1CD-4FB4-B054-0B805CE0447D}" srcOrd="7" destOrd="0" presId="urn:microsoft.com/office/officeart/2005/8/layout/target3"/>
    <dgm:cxn modelId="{B1A575AB-F134-47F8-BAF2-439E2A0C8B28}" type="presParOf" srcId="{333A1088-737F-45CB-B68E-254E46348037}" destId="{619D679B-A015-4ECF-8348-D1034C574F40}" srcOrd="8" destOrd="0" presId="urn:microsoft.com/office/officeart/2005/8/layout/target3"/>
    <dgm:cxn modelId="{92D23804-2519-4694-BF76-E7725012E632}" type="presParOf" srcId="{333A1088-737F-45CB-B68E-254E46348037}" destId="{322283A8-4A27-4CDA-BAE3-F381106A9174}" srcOrd="9" destOrd="0" presId="urn:microsoft.com/office/officeart/2005/8/layout/target3"/>
    <dgm:cxn modelId="{AFDB9D8A-194F-434B-9B19-4100466E56D3}" type="presParOf" srcId="{333A1088-737F-45CB-B68E-254E46348037}" destId="{FFC9F71D-1B4F-4AD9-A4A6-86ADEFC8AF5C}" srcOrd="10" destOrd="0" presId="urn:microsoft.com/office/officeart/2005/8/layout/target3"/>
    <dgm:cxn modelId="{3CF6F97F-A102-4C42-B290-673CC2949FA5}" type="presParOf" srcId="{333A1088-737F-45CB-B68E-254E46348037}" destId="{25B08C86-7E15-44DC-BE7F-FFB55DD49D12}" srcOrd="11" destOrd="0" presId="urn:microsoft.com/office/officeart/2005/8/layout/target3"/>
    <dgm:cxn modelId="{43781B5E-ACEC-4805-BA24-67F254598E22}" type="presParOf" srcId="{333A1088-737F-45CB-B68E-254E46348037}" destId="{76644BE8-9D7C-4C09-B250-3D10AF48CBB7}" srcOrd="12" destOrd="0" presId="urn:microsoft.com/office/officeart/2005/8/layout/target3"/>
    <dgm:cxn modelId="{ED1AE9E7-6F5B-4BB6-89A5-4DACB0124FEE}" type="presParOf" srcId="{333A1088-737F-45CB-B68E-254E46348037}" destId="{EE85B701-7295-41C0-BA7A-34D3756A2AE6}" srcOrd="13" destOrd="0" presId="urn:microsoft.com/office/officeart/2005/8/layout/target3"/>
    <dgm:cxn modelId="{F1B30EBC-821C-4CF8-8738-369B67F8C656}" type="presParOf" srcId="{333A1088-737F-45CB-B68E-254E46348037}" destId="{8BEBB6EC-1DAA-4CAC-8A25-BC0FCBD5DBD5}" srcOrd="14" destOrd="0" presId="urn:microsoft.com/office/officeart/2005/8/layout/target3"/>
    <dgm:cxn modelId="{9380BDEF-D647-44DF-B3EB-9938D5663589}" type="presParOf" srcId="{333A1088-737F-45CB-B68E-254E46348037}" destId="{35D1DF83-9603-4B10-910F-0AA8483EEA90}" srcOrd="15" destOrd="0" presId="urn:microsoft.com/office/officeart/2005/8/layout/target3"/>
    <dgm:cxn modelId="{E8AF9DA2-EA76-4871-B95F-EECA214F04E4}" type="presParOf" srcId="{333A1088-737F-45CB-B68E-254E46348037}" destId="{4F677182-5046-44D5-ADA4-45B489323459}" srcOrd="16" destOrd="0" presId="urn:microsoft.com/office/officeart/2005/8/layout/target3"/>
    <dgm:cxn modelId="{8BB3CFEA-2ABA-469A-ABA1-25B156E57135}" type="presParOf" srcId="{333A1088-737F-45CB-B68E-254E46348037}" destId="{658F8957-2848-4336-843F-CD2D06C01B7E}" srcOrd="17" destOrd="0" presId="urn:microsoft.com/office/officeart/2005/8/layout/target3"/>
    <dgm:cxn modelId="{6E224512-0076-4C94-AD2C-774DA23E2A80}" type="presParOf" srcId="{333A1088-737F-45CB-B68E-254E46348037}" destId="{AED2198E-93D5-4001-81B4-73124B309672}" srcOrd="18" destOrd="0" presId="urn:microsoft.com/office/officeart/2005/8/layout/target3"/>
    <dgm:cxn modelId="{0AFE37A2-5435-4FCA-8732-0B36317C5A8D}" type="presParOf" srcId="{333A1088-737F-45CB-B68E-254E46348037}" destId="{2BE915AB-18AA-4053-B92C-3BFC9ED204BB}" srcOrd="19" destOrd="0" presId="urn:microsoft.com/office/officeart/2005/8/layout/target3"/>
    <dgm:cxn modelId="{50832DC8-C156-4B91-956F-8FF730B2F02D}" type="presParOf" srcId="{333A1088-737F-45CB-B68E-254E46348037}" destId="{6BB5E863-4638-4E1D-BFDE-399D028AC4ED}" srcOrd="20" destOrd="0" presId="urn:microsoft.com/office/officeart/2005/8/layout/target3"/>
    <dgm:cxn modelId="{E797B8A7-82EA-4ABF-8D4A-98F80FF8CFCA}" type="presParOf" srcId="{333A1088-737F-45CB-B68E-254E46348037}" destId="{5A5FFA88-C948-4069-8E93-59FA12366E83}" srcOrd="21" destOrd="0" presId="urn:microsoft.com/office/officeart/2005/8/layout/target3"/>
    <dgm:cxn modelId="{E8189869-F2D2-4763-B7B1-E0777617F2EB}" type="presParOf" srcId="{333A1088-737F-45CB-B68E-254E46348037}" destId="{890E4F0B-2866-4A3F-A3C7-2A14B1797930}" srcOrd="22" destOrd="0" presId="urn:microsoft.com/office/officeart/2005/8/layout/target3"/>
    <dgm:cxn modelId="{F1CE7A2B-8447-407D-97E9-414A80AB8D86}" type="presParOf" srcId="{333A1088-737F-45CB-B68E-254E46348037}" destId="{0EE3AE52-0314-49AA-9673-8458DF51CF2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VY_32_INOVACE_07_SLOVNÍ DRUHY_ZÁJMENA 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Zájmena 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4F677182-5046-44D5-ADA4-45B48932345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58F8957-2848-4336-843F-CD2D06C01B7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AE7A2-57B7-444B-B190-948835C1031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12E0A-71EA-48DE-8DC4-FC58E2EDC1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7459527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</a:t>
            </a:r>
            <a:r>
              <a:rPr lang="cs-CZ" dirty="0" smtClean="0"/>
              <a:t>                        k </a:t>
            </a:r>
            <a:r>
              <a:rPr lang="cs-CZ" dirty="0" smtClean="0"/>
              <a:t>procvičení probrané látky.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Zájmena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Zájmena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72966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/>
              <a:t>Podtržená podstatná jména nahraď zájmeny</a:t>
            </a: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u="sng" dirty="0" smtClean="0"/>
              <a:t>Petra</a:t>
            </a:r>
            <a:r>
              <a:rPr lang="cs-CZ" sz="3600" dirty="0" smtClean="0"/>
              <a:t> ráda tancuje a zpívá. </a:t>
            </a:r>
          </a:p>
          <a:p>
            <a:pPr>
              <a:buNone/>
            </a:pPr>
            <a:r>
              <a:rPr lang="cs-CZ" sz="3600" u="sng" dirty="0" smtClean="0"/>
              <a:t>Tatínek</a:t>
            </a:r>
            <a:r>
              <a:rPr lang="cs-CZ" sz="3600" dirty="0" smtClean="0"/>
              <a:t> pracuje na zahradě. </a:t>
            </a:r>
          </a:p>
          <a:p>
            <a:pPr>
              <a:buNone/>
            </a:pPr>
            <a:r>
              <a:rPr lang="cs-CZ" sz="3600" dirty="0" smtClean="0"/>
              <a:t>Chata i dům patří </a:t>
            </a:r>
            <a:r>
              <a:rPr lang="cs-CZ" sz="3600" u="sng" dirty="0" smtClean="0"/>
              <a:t>rodičům</a:t>
            </a:r>
            <a:r>
              <a:rPr lang="cs-CZ" sz="3600" dirty="0" smtClean="0"/>
              <a:t>. </a:t>
            </a:r>
          </a:p>
          <a:p>
            <a:pPr>
              <a:buNone/>
            </a:pPr>
            <a:r>
              <a:rPr lang="cs-CZ" sz="3600" dirty="0" smtClean="0"/>
              <a:t>Na hory pojedu se </a:t>
            </a:r>
            <a:r>
              <a:rPr lang="cs-CZ" sz="3600" u="sng" dirty="0" smtClean="0"/>
              <a:t>sestrou</a:t>
            </a:r>
            <a:r>
              <a:rPr lang="cs-CZ" sz="3600" dirty="0" smtClean="0"/>
              <a:t>. </a:t>
            </a:r>
          </a:p>
          <a:p>
            <a:pPr>
              <a:buNone/>
            </a:pPr>
            <a:r>
              <a:rPr lang="cs-CZ" sz="3600" dirty="0" smtClean="0"/>
              <a:t>S </a:t>
            </a:r>
            <a:r>
              <a:rPr lang="cs-CZ" sz="3600" u="sng" dirty="0" smtClean="0"/>
              <a:t>dědou</a:t>
            </a:r>
            <a:r>
              <a:rPr lang="cs-CZ" sz="3600" dirty="0" smtClean="0"/>
              <a:t> je velká legrace. 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286380" y="3214686"/>
            <a:ext cx="335758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429256" y="3786190"/>
            <a:ext cx="32147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57818" y="4429132"/>
            <a:ext cx="328614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000628" y="5643578"/>
            <a:ext cx="364333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357818" y="5000636"/>
            <a:ext cx="328614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Podtržená podstatná jména nahraď zájmeny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429684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Maminka</a:t>
            </a:r>
            <a:r>
              <a:rPr lang="cs-CZ" dirty="0" smtClean="0"/>
              <a:t> nakupuje.	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Petr</a:t>
            </a:r>
            <a:r>
              <a:rPr lang="cs-CZ" dirty="0" smtClean="0"/>
              <a:t> zpívá.		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Petře</a:t>
            </a:r>
            <a:r>
              <a:rPr lang="cs-CZ" dirty="0" smtClean="0"/>
              <a:t>, máš nové kolo?      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Petr a já </a:t>
            </a:r>
            <a:r>
              <a:rPr lang="cs-CZ" dirty="0" smtClean="0"/>
              <a:t>rybaříme.	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Labutě</a:t>
            </a:r>
            <a:r>
              <a:rPr lang="cs-CZ" dirty="0" smtClean="0"/>
              <a:t> odpluly.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b="1" dirty="0" smtClean="0"/>
              <a:t>Ve vyjmenovaných slovech najdi osobní zájmena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214942" y="2143116"/>
            <a:ext cx="257176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214942" y="2714620"/>
            <a:ext cx="257176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214942" y="3286124"/>
            <a:ext cx="257176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14942" y="3857628"/>
            <a:ext cx="257176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214942" y="4500570"/>
            <a:ext cx="257176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28794" y="6213494"/>
            <a:ext cx="485778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71570"/>
          </a:xfrm>
        </p:spPr>
        <p:txBody>
          <a:bodyPr/>
          <a:lstStyle/>
          <a:p>
            <a:r>
              <a:rPr lang="cs-CZ" b="1" dirty="0" smtClean="0"/>
              <a:t>Přiřaď zájmena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b="1" dirty="0" smtClean="0"/>
              <a:t>osobní - </a:t>
            </a:r>
          </a:p>
          <a:p>
            <a:pPr>
              <a:buNone/>
            </a:pPr>
            <a:r>
              <a:rPr lang="cs-CZ" sz="3000" b="1" dirty="0"/>
              <a:t>u</a:t>
            </a:r>
            <a:r>
              <a:rPr lang="cs-CZ" sz="3000" b="1" dirty="0" smtClean="0"/>
              <a:t>kazovací - </a:t>
            </a:r>
          </a:p>
          <a:p>
            <a:pPr>
              <a:buNone/>
            </a:pPr>
            <a:r>
              <a:rPr lang="cs-CZ" sz="3000" b="1" dirty="0"/>
              <a:t>p</a:t>
            </a:r>
            <a:r>
              <a:rPr lang="cs-CZ" sz="3000" b="1" dirty="0" smtClean="0"/>
              <a:t>řivlastňovací - </a:t>
            </a:r>
          </a:p>
          <a:p>
            <a:pPr>
              <a:buNone/>
            </a:pPr>
            <a:r>
              <a:rPr lang="cs-CZ" sz="3000" b="1" dirty="0"/>
              <a:t>t</a:t>
            </a:r>
            <a:r>
              <a:rPr lang="cs-CZ" sz="3000" b="1" dirty="0" smtClean="0"/>
              <a:t>ázací - </a:t>
            </a:r>
          </a:p>
          <a:p>
            <a:pPr>
              <a:buNone/>
            </a:pPr>
            <a:r>
              <a:rPr lang="cs-CZ" sz="3000" b="1" dirty="0" smtClean="0"/>
              <a:t>vztažná - </a:t>
            </a:r>
          </a:p>
          <a:p>
            <a:pPr>
              <a:buNone/>
            </a:pPr>
            <a:r>
              <a:rPr lang="cs-CZ" sz="3000" b="1" dirty="0"/>
              <a:t>n</a:t>
            </a:r>
            <a:r>
              <a:rPr lang="cs-CZ" sz="3000" b="1" dirty="0" smtClean="0"/>
              <a:t>eurčitá -</a:t>
            </a:r>
          </a:p>
          <a:p>
            <a:pPr>
              <a:buNone/>
            </a:pPr>
            <a:r>
              <a:rPr lang="cs-CZ" sz="3000" b="1" dirty="0"/>
              <a:t>z</a:t>
            </a:r>
            <a:r>
              <a:rPr lang="cs-CZ" sz="3000" b="1" dirty="0" smtClean="0"/>
              <a:t>áporná - 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dirty="0" smtClean="0"/>
              <a:t>ono, ony, takový, tentýž, nic, žádný, něco, cosi,</a:t>
            </a:r>
          </a:p>
          <a:p>
            <a:pPr>
              <a:buNone/>
            </a:pPr>
            <a:r>
              <a:rPr lang="cs-CZ" dirty="0" smtClean="0"/>
              <a:t>jenž, který? </a:t>
            </a:r>
            <a:r>
              <a:rPr lang="cs-CZ" dirty="0"/>
              <a:t>j</a:t>
            </a:r>
            <a:r>
              <a:rPr lang="cs-CZ" dirty="0" smtClean="0"/>
              <a:t>aký? jejich, svůj, (zvratné) se</a:t>
            </a:r>
          </a:p>
          <a:p>
            <a:pPr>
              <a:buNone/>
            </a:pPr>
            <a:endParaRPr lang="cs-CZ" sz="3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osobní - </a:t>
            </a:r>
            <a:r>
              <a:rPr lang="cs-CZ" dirty="0" smtClean="0"/>
              <a:t>ono, ony, se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ukazovací - </a:t>
            </a:r>
            <a:r>
              <a:rPr lang="cs-CZ" dirty="0" smtClean="0"/>
              <a:t>takový, tentýž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přivlastňovací - </a:t>
            </a:r>
            <a:r>
              <a:rPr lang="cs-CZ" dirty="0" smtClean="0"/>
              <a:t>svůj, jejich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tázací - </a:t>
            </a:r>
            <a:r>
              <a:rPr lang="cs-CZ" dirty="0" smtClean="0"/>
              <a:t>který? </a:t>
            </a:r>
            <a:r>
              <a:rPr lang="cs-CZ" dirty="0"/>
              <a:t>j</a:t>
            </a:r>
            <a:r>
              <a:rPr lang="cs-CZ" dirty="0" smtClean="0"/>
              <a:t>aký?</a:t>
            </a:r>
          </a:p>
          <a:p>
            <a:pPr>
              <a:buNone/>
            </a:pPr>
            <a:r>
              <a:rPr lang="cs-CZ" b="1" dirty="0" smtClean="0"/>
              <a:t>vztažná - </a:t>
            </a:r>
            <a:r>
              <a:rPr lang="cs-CZ" dirty="0" smtClean="0"/>
              <a:t>jenž</a:t>
            </a:r>
          </a:p>
          <a:p>
            <a:pPr>
              <a:buNone/>
            </a:pPr>
            <a:r>
              <a:rPr lang="cs-CZ" b="1" dirty="0" smtClean="0"/>
              <a:t>neurčitá - </a:t>
            </a:r>
            <a:r>
              <a:rPr lang="cs-CZ" dirty="0" smtClean="0"/>
              <a:t>cosi, něco</a:t>
            </a:r>
          </a:p>
          <a:p>
            <a:pPr>
              <a:buNone/>
            </a:pPr>
            <a:r>
              <a:rPr lang="cs-CZ" b="1" dirty="0" smtClean="0"/>
              <a:t>záporná - </a:t>
            </a:r>
            <a:r>
              <a:rPr lang="cs-CZ" dirty="0" smtClean="0"/>
              <a:t>nic, žádný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152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Slovní druhy</vt:lpstr>
      <vt:lpstr>Zájmena 2</vt:lpstr>
      <vt:lpstr> Podtržená podstatná jména nahraď zájmeny</vt:lpstr>
      <vt:lpstr>Přiřaď zájmena</vt:lpstr>
      <vt:lpstr>Řešení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26</cp:revision>
  <dcterms:created xsi:type="dcterms:W3CDTF">2012-02-28T12:32:43Z</dcterms:created>
  <dcterms:modified xsi:type="dcterms:W3CDTF">2012-06-25T17:09:00Z</dcterms:modified>
</cp:coreProperties>
</file>