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VY_32_INOVACE_07_VYJMENOVANÁ SLOVA_VYJMENOVANÁ SLOVA PO Z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Z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7985031-6A8F-4585-99C9-B8ACD75A97C0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4C71227C-FAEE-4F50-A984-F6C4F5A1CB73}" type="parTrans" cxnId="{4A131248-665F-4CF5-AE45-09CB0F8087E6}">
      <dgm:prSet/>
      <dgm:spPr/>
      <dgm:t>
        <a:bodyPr/>
        <a:lstStyle/>
        <a:p>
          <a:endParaRPr lang="cs-CZ"/>
        </a:p>
      </dgm:t>
    </dgm:pt>
    <dgm:pt modelId="{53394866-0A80-47BB-93CD-8AB1147F18AE}" type="sibTrans" cxnId="{4A131248-665F-4CF5-AE45-09CB0F8087E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0D6895F-B3D6-40A3-9B88-3A299F51262C}" type="pres">
      <dgm:prSet presAssocID="{57985031-6A8F-4585-99C9-B8ACD75A97C0}" presName="vertSpace6" presStyleLbl="node1" presStyleIdx="4" presStyleCnt="6"/>
      <dgm:spPr/>
      <dgm:t>
        <a:bodyPr/>
        <a:lstStyle/>
        <a:p>
          <a:endParaRPr lang="cs-CZ"/>
        </a:p>
      </dgm:t>
    </dgm:pt>
    <dgm:pt modelId="{0CFA6F18-E63A-4960-9286-9CD9B9BB6F4D}" type="pres">
      <dgm:prSet presAssocID="{57985031-6A8F-4585-99C9-B8ACD75A97C0}" presName="circle6" presStyleLbl="node1" presStyleIdx="5" presStyleCnt="6"/>
      <dgm:spPr/>
      <dgm:t>
        <a:bodyPr/>
        <a:lstStyle/>
        <a:p>
          <a:endParaRPr lang="cs-CZ"/>
        </a:p>
      </dgm:t>
    </dgm:pt>
    <dgm:pt modelId="{13D0B2B4-F48E-4748-A30E-CE1D7841D9A7}" type="pres">
      <dgm:prSet presAssocID="{57985031-6A8F-4585-99C9-B8ACD75A97C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FAD20D-3D44-486F-85D0-0A8C78B8A56E}" type="pres">
      <dgm:prSet presAssocID="{57985031-6A8F-4585-99C9-B8ACD75A97C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131248-665F-4CF5-AE45-09CB0F8087E6}" srcId="{757F3AB3-0718-4624-B441-E567A8F0AB56}" destId="{57985031-6A8F-4585-99C9-B8ACD75A97C0}" srcOrd="5" destOrd="0" parTransId="{4C71227C-FAEE-4F50-A984-F6C4F5A1CB73}" sibTransId="{53394866-0A80-47BB-93CD-8AB1147F18AE}"/>
    <dgm:cxn modelId="{82342025-3AE9-4721-87A2-601EAA245DB6}" type="presOf" srcId="{B651F6E3-6281-48DB-9319-2AEAFDAE7572}" destId="{619D679B-A015-4ECF-8348-D1034C574F40}" srcOrd="0" destOrd="0" presId="urn:microsoft.com/office/officeart/2005/8/layout/target3"/>
    <dgm:cxn modelId="{3054A7DA-1C7D-4B16-8F6D-CEF041E558D7}" type="presOf" srcId="{57985031-6A8F-4585-99C9-B8ACD75A97C0}" destId="{3DFAD20D-3D44-486F-85D0-0A8C78B8A56E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F2F718-80CA-44AC-BE9B-76EDC9A2B39C}" type="presOf" srcId="{B651F6E3-6281-48DB-9319-2AEAFDAE7572}" destId="{6BB5E863-4638-4E1D-BFDE-399D028AC4ED}" srcOrd="1" destOrd="0" presId="urn:microsoft.com/office/officeart/2005/8/layout/target3"/>
    <dgm:cxn modelId="{D31570E9-88D4-4AF8-BE28-D85DA9980554}" type="presOf" srcId="{D8197B8C-B260-4A16-BDF4-0947B075E274}" destId="{5A5FFA88-C948-4069-8E93-59FA12366E83}" srcOrd="1" destOrd="0" presId="urn:microsoft.com/office/officeart/2005/8/layout/target3"/>
    <dgm:cxn modelId="{E9C8E7EE-F1C2-4AB3-8AC6-E6F07975E2A8}" type="presOf" srcId="{D1D4F407-5343-4D3F-B5B9-D407B03CAEB4}" destId="{AED2198E-93D5-4001-81B4-73124B309672}" srcOrd="1" destOrd="0" presId="urn:microsoft.com/office/officeart/2005/8/layout/target3"/>
    <dgm:cxn modelId="{A30014B2-1C40-4A13-986F-CE1BC6C6734E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C18691-F17E-4A0F-A965-9A608D8E0181}" type="presOf" srcId="{D1B46980-6531-4606-95E6-44980827E919}" destId="{6140AFEC-043D-4C43-A2F9-D0F5331DF3A3}" srcOrd="0" destOrd="0" presId="urn:microsoft.com/office/officeart/2005/8/layout/target3"/>
    <dgm:cxn modelId="{EA3FAD3D-8E0F-4D30-9575-FBC6685AD1A3}" type="presOf" srcId="{4C35D32F-0EAB-4CD7-82EE-45574DC2A586}" destId="{890E4F0B-2866-4A3F-A3C7-2A14B1797930}" srcOrd="1" destOrd="0" presId="urn:microsoft.com/office/officeart/2005/8/layout/target3"/>
    <dgm:cxn modelId="{16F75120-0E2D-4AA0-84BF-03EC267C17DA}" type="presOf" srcId="{D8197B8C-B260-4A16-BDF4-0947B075E274}" destId="{25B08C86-7E15-44DC-BE7F-FFB55DD49D12}" srcOrd="0" destOrd="0" presId="urn:microsoft.com/office/officeart/2005/8/layout/target3"/>
    <dgm:cxn modelId="{560F8CD6-39A8-4E4D-B57C-1BC5419BE864}" type="presOf" srcId="{57985031-6A8F-4585-99C9-B8ACD75A97C0}" destId="{13D0B2B4-F48E-4748-A30E-CE1D7841D9A7}" srcOrd="0" destOrd="0" presId="urn:microsoft.com/office/officeart/2005/8/layout/target3"/>
    <dgm:cxn modelId="{5564A0BC-6744-4050-BC72-983CA8B5BA5D}" type="presOf" srcId="{757F3AB3-0718-4624-B441-E567A8F0AB56}" destId="{333A1088-737F-45CB-B68E-254E46348037}" srcOrd="0" destOrd="0" presId="urn:microsoft.com/office/officeart/2005/8/layout/target3"/>
    <dgm:cxn modelId="{94123715-7520-4A43-BA1C-B4099A7A8FA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ADE763A-8A16-475F-8D3C-7755F338DD1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2805D69-66C4-4254-AC9C-E5A4CAB96228}" type="presParOf" srcId="{333A1088-737F-45CB-B68E-254E46348037}" destId="{F5ABB229-8D3B-4694-996A-96F23CF14429}" srcOrd="0" destOrd="0" presId="urn:microsoft.com/office/officeart/2005/8/layout/target3"/>
    <dgm:cxn modelId="{B262356F-D951-466C-BA6C-35CB9BE262B1}" type="presParOf" srcId="{333A1088-737F-45CB-B68E-254E46348037}" destId="{F41139FD-01EE-4571-8B17-4FB00FC51163}" srcOrd="1" destOrd="0" presId="urn:microsoft.com/office/officeart/2005/8/layout/target3"/>
    <dgm:cxn modelId="{3605D453-F78D-4B46-811C-3EF48AEB7B00}" type="presParOf" srcId="{333A1088-737F-45CB-B68E-254E46348037}" destId="{D005CE8C-CC26-4C3E-AC11-E15060ECD759}" srcOrd="2" destOrd="0" presId="urn:microsoft.com/office/officeart/2005/8/layout/target3"/>
    <dgm:cxn modelId="{A12AA29C-CABF-4670-9D3A-5404287E81A1}" type="presParOf" srcId="{333A1088-737F-45CB-B68E-254E46348037}" destId="{2C702D82-9B77-49B7-9568-BB8EB47C3372}" srcOrd="3" destOrd="0" presId="urn:microsoft.com/office/officeart/2005/8/layout/target3"/>
    <dgm:cxn modelId="{E7C2E6D8-5D1C-4461-A986-BD868961C07F}" type="presParOf" srcId="{333A1088-737F-45CB-B68E-254E46348037}" destId="{A52A0455-90FF-4808-ABD0-F02540D31D5A}" srcOrd="4" destOrd="0" presId="urn:microsoft.com/office/officeart/2005/8/layout/target3"/>
    <dgm:cxn modelId="{E6F9AD51-9402-4F2B-B5B6-0DC46B839D91}" type="presParOf" srcId="{333A1088-737F-45CB-B68E-254E46348037}" destId="{6140AFEC-043D-4C43-A2F9-D0F5331DF3A3}" srcOrd="5" destOrd="0" presId="urn:microsoft.com/office/officeart/2005/8/layout/target3"/>
    <dgm:cxn modelId="{47C3C9E4-3DCE-4012-8573-D6932E4DC1C8}" type="presParOf" srcId="{333A1088-737F-45CB-B68E-254E46348037}" destId="{9358AC05-5D7D-4327-9F80-1AD486AEA664}" srcOrd="6" destOrd="0" presId="urn:microsoft.com/office/officeart/2005/8/layout/target3"/>
    <dgm:cxn modelId="{4B052483-0C98-479A-8FD8-A6AA06B65EDC}" type="presParOf" srcId="{333A1088-737F-45CB-B68E-254E46348037}" destId="{313FC574-E1CD-4FB4-B054-0B805CE0447D}" srcOrd="7" destOrd="0" presId="urn:microsoft.com/office/officeart/2005/8/layout/target3"/>
    <dgm:cxn modelId="{B1BDCDAD-67D5-468B-A07B-6534FB6DBCC9}" type="presParOf" srcId="{333A1088-737F-45CB-B68E-254E46348037}" destId="{619D679B-A015-4ECF-8348-D1034C574F40}" srcOrd="8" destOrd="0" presId="urn:microsoft.com/office/officeart/2005/8/layout/target3"/>
    <dgm:cxn modelId="{FEF68D5D-E04A-4873-A1A3-1CCC90DAD743}" type="presParOf" srcId="{333A1088-737F-45CB-B68E-254E46348037}" destId="{322283A8-4A27-4CDA-BAE3-F381106A9174}" srcOrd="9" destOrd="0" presId="urn:microsoft.com/office/officeart/2005/8/layout/target3"/>
    <dgm:cxn modelId="{58427ADF-8C2F-4CF4-9B19-45D617DF5C1A}" type="presParOf" srcId="{333A1088-737F-45CB-B68E-254E46348037}" destId="{FFC9F71D-1B4F-4AD9-A4A6-86ADEFC8AF5C}" srcOrd="10" destOrd="0" presId="urn:microsoft.com/office/officeart/2005/8/layout/target3"/>
    <dgm:cxn modelId="{D36B68B2-1D8D-4AB0-A863-B15EFF3C7E31}" type="presParOf" srcId="{333A1088-737F-45CB-B68E-254E46348037}" destId="{25B08C86-7E15-44DC-BE7F-FFB55DD49D12}" srcOrd="11" destOrd="0" presId="urn:microsoft.com/office/officeart/2005/8/layout/target3"/>
    <dgm:cxn modelId="{701DCBCD-C300-41E6-8EA2-5740953EFC77}" type="presParOf" srcId="{333A1088-737F-45CB-B68E-254E46348037}" destId="{76644BE8-9D7C-4C09-B250-3D10AF48CBB7}" srcOrd="12" destOrd="0" presId="urn:microsoft.com/office/officeart/2005/8/layout/target3"/>
    <dgm:cxn modelId="{7A9D8089-D000-4D5D-B35E-26DA48D73BC6}" type="presParOf" srcId="{333A1088-737F-45CB-B68E-254E46348037}" destId="{EE85B701-7295-41C0-BA7A-34D3756A2AE6}" srcOrd="13" destOrd="0" presId="urn:microsoft.com/office/officeart/2005/8/layout/target3"/>
    <dgm:cxn modelId="{2ED9502A-E149-450D-832E-57C51D2C61F7}" type="presParOf" srcId="{333A1088-737F-45CB-B68E-254E46348037}" destId="{8BEBB6EC-1DAA-4CAC-8A25-BC0FCBD5DBD5}" srcOrd="14" destOrd="0" presId="urn:microsoft.com/office/officeart/2005/8/layout/target3"/>
    <dgm:cxn modelId="{6E815DAD-931A-48CF-B871-C5330467D51D}" type="presParOf" srcId="{333A1088-737F-45CB-B68E-254E46348037}" destId="{60D6895F-B3D6-40A3-9B88-3A299F51262C}" srcOrd="15" destOrd="0" presId="urn:microsoft.com/office/officeart/2005/8/layout/target3"/>
    <dgm:cxn modelId="{0048880B-7608-4819-85B7-1319987B253B}" type="presParOf" srcId="{333A1088-737F-45CB-B68E-254E46348037}" destId="{0CFA6F18-E63A-4960-9286-9CD9B9BB6F4D}" srcOrd="16" destOrd="0" presId="urn:microsoft.com/office/officeart/2005/8/layout/target3"/>
    <dgm:cxn modelId="{38122278-A0DB-4AD2-8478-628C70BAA20F}" type="presParOf" srcId="{333A1088-737F-45CB-B68E-254E46348037}" destId="{13D0B2B4-F48E-4748-A30E-CE1D7841D9A7}" srcOrd="17" destOrd="0" presId="urn:microsoft.com/office/officeart/2005/8/layout/target3"/>
    <dgm:cxn modelId="{65715724-1DB3-43BE-A44A-5AD89B42C504}" type="presParOf" srcId="{333A1088-737F-45CB-B68E-254E46348037}" destId="{AED2198E-93D5-4001-81B4-73124B309672}" srcOrd="18" destOrd="0" presId="urn:microsoft.com/office/officeart/2005/8/layout/target3"/>
    <dgm:cxn modelId="{B32B0FBF-8E54-4D1B-8B18-F1A3A5CD3911}" type="presParOf" srcId="{333A1088-737F-45CB-B68E-254E46348037}" destId="{2BE915AB-18AA-4053-B92C-3BFC9ED204BB}" srcOrd="19" destOrd="0" presId="urn:microsoft.com/office/officeart/2005/8/layout/target3"/>
    <dgm:cxn modelId="{7F00B578-F49F-4B44-BD24-A541DB4F0C39}" type="presParOf" srcId="{333A1088-737F-45CB-B68E-254E46348037}" destId="{6BB5E863-4638-4E1D-BFDE-399D028AC4ED}" srcOrd="20" destOrd="0" presId="urn:microsoft.com/office/officeart/2005/8/layout/target3"/>
    <dgm:cxn modelId="{76AEEF8A-72B9-4CA9-8402-E61C7C8FAE37}" type="presParOf" srcId="{333A1088-737F-45CB-B68E-254E46348037}" destId="{5A5FFA88-C948-4069-8E93-59FA12366E83}" srcOrd="21" destOrd="0" presId="urn:microsoft.com/office/officeart/2005/8/layout/target3"/>
    <dgm:cxn modelId="{28056D77-FF4C-49A8-B34B-4DA2B7933398}" type="presParOf" srcId="{333A1088-737F-45CB-B68E-254E46348037}" destId="{890E4F0B-2866-4A3F-A3C7-2A14B1797930}" srcOrd="22" destOrd="0" presId="urn:microsoft.com/office/officeart/2005/8/layout/target3"/>
    <dgm:cxn modelId="{D57E502E-1EF8-446C-8E04-B5758760FA90}" type="presParOf" srcId="{333A1088-737F-45CB-B68E-254E46348037}" destId="{3DFAD20D-3D44-486F-85D0-0A8C78B8A56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VY_32_INOVACE_07_VYJMENOVANÁ SLOVA_VYJMENOVANÁ SLOVA PO Z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Z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0CFA6F18-E63A-4960-9286-9CD9B9BB6F4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D0B2B4-F48E-4748-A30E-CE1D7841D9A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říjen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99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30172-E02A-40E8-AFC5-0B45BAE36DF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7BD04-AF22-45A5-8806-2654F4A0F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2481191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2235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k </a:t>
            </a:r>
            <a:r>
              <a:rPr lang="cs-CZ" dirty="0" smtClean="0"/>
              <a:t>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	</a:t>
            </a:r>
            <a:r>
              <a:rPr lang="cs-CZ" dirty="0" smtClean="0"/>
              <a:t>Vyjmenovaná slova po </a:t>
            </a:r>
            <a:r>
              <a:rPr lang="cs-CZ" b="1" dirty="0" smtClean="0"/>
              <a:t>Z</a:t>
            </a:r>
            <a:endParaRPr lang="cs-CZ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Uspořádej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sz="3600" dirty="0" smtClean="0"/>
              <a:t> 			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dirty="0" smtClean="0"/>
              <a:t>Doplň příbuzná slova ke slovu </a:t>
            </a:r>
            <a:r>
              <a:rPr lang="cs-CZ" sz="3600" b="1" u="sng" dirty="0" smtClean="0"/>
              <a:t>nazývat </a:t>
            </a:r>
            <a:r>
              <a:rPr lang="cs-CZ" sz="3600" b="1" dirty="0" smtClean="0"/>
              <a:t>se</a:t>
            </a:r>
          </a:p>
          <a:p>
            <a:pPr>
              <a:buNone/>
            </a:pPr>
            <a:endParaRPr lang="cs-CZ" sz="3600" b="1" dirty="0"/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2857496"/>
            <a:ext cx="778674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034" y="5715016"/>
            <a:ext cx="778674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3" idx="1"/>
          </p:cNvCxnSpPr>
          <p:nvPr/>
        </p:nvCxnSpPr>
        <p:spPr>
          <a:xfrm rot="10800000" flipH="1">
            <a:off x="457200" y="3859216"/>
            <a:ext cx="7829576" cy="39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85852" y="157161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jazyk,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1571612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nazývat,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71934" y="157161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brzy,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2066" y="1568223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Ruzyně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94265E-6 L -0.36979 0.2550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0" y="1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94265E-6 L 0.05296 0.25509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0" y="1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94265E-6 L 0.06597 0.25509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0" y="1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92044E-7 L -0.0415 0.25555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Kde všude najdeme jazyk</a:t>
            </a:r>
            <a:endParaRPr lang="cs-CZ" dirty="0"/>
          </a:p>
        </p:txBody>
      </p:sp>
      <p:pic>
        <p:nvPicPr>
          <p:cNvPr id="1029" name="Picture 5" descr="C:\Users\iolexova\AppData\Local\Microsoft\Windows\Temporary Internet Files\Content.IE5\SGZDVU3R\MC900425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5538" y="1412776"/>
            <a:ext cx="197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olexova\AppData\Local\Microsoft\Windows\Temporary Internet Files\Content.IE5\J8ITXIWI\MP9004038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8"/>
            <a:ext cx="3109987" cy="245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iolexova\AppData\Local\Microsoft\Windows\Temporary Internet Files\Content.IE5\J8ITXIWI\MC900280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2135188" cy="19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SGZDVU3R\MC9002174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72246"/>
            <a:ext cx="1790700" cy="164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iolexova\AppData\Local\Microsoft\Windows\Temporary Internet Files\Content.IE5\IULSPF5T\MC9004303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238" y="4259263"/>
            <a:ext cx="1803400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iolexova\AppData\Local\Microsoft\Windows\Temporary Internet Files\Content.IE5\973GPVAL\MC90043481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2338" y="443071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45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Snímek 3</vt:lpstr>
      <vt:lpstr>Uspořádej vyjmenovaná slova</vt:lpstr>
      <vt:lpstr>Kde všude najdeme jazyk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12</cp:revision>
  <dcterms:created xsi:type="dcterms:W3CDTF">2012-04-18T20:52:22Z</dcterms:created>
  <dcterms:modified xsi:type="dcterms:W3CDTF">2012-06-25T17:10:17Z</dcterms:modified>
</cp:coreProperties>
</file>