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5" r:id="rId2"/>
    <p:sldId id="257" r:id="rId3"/>
    <p:sldId id="258" r:id="rId4"/>
    <p:sldId id="259" r:id="rId5"/>
    <p:sldId id="260" r:id="rId6"/>
    <p:sldId id="264" r:id="rId7"/>
    <p:sldId id="261" r:id="rId8"/>
    <p:sldId id="262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FF33"/>
    <a:srgbClr val="FFCC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/>
            <a:t>VY_32_INOVACE_08_NÁSOBENÍ DĚLENÍ_PROCVIČOVÁNÍ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Bc. Iva Olexová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 Procvičování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5938F8A6-4EC4-439E-90AE-BFD9AA523EF1}">
      <dgm:prSet/>
      <dgm:spPr/>
      <dgm:t>
        <a:bodyPr/>
        <a:lstStyle/>
        <a:p>
          <a:pPr rtl="0"/>
          <a:r>
            <a:rPr lang="cs-CZ" dirty="0" smtClean="0"/>
            <a:t>Vytvořeno</a:t>
          </a:r>
          <a:r>
            <a:rPr lang="cs-CZ" smtClean="0"/>
            <a:t>: srpen </a:t>
          </a:r>
          <a:r>
            <a:rPr lang="cs-CZ" smtClean="0"/>
            <a:t>2011</a:t>
          </a:r>
          <a:endParaRPr lang="cs-CZ" dirty="0"/>
        </a:p>
      </dgm:t>
    </dgm:pt>
    <dgm:pt modelId="{4252A0CC-8F19-441B-AD7D-3705A3BBC59B}" type="parTrans" cxnId="{8C021B2E-E3DD-4AE6-A738-85A296176CA4}">
      <dgm:prSet/>
      <dgm:spPr/>
      <dgm:t>
        <a:bodyPr/>
        <a:lstStyle/>
        <a:p>
          <a:endParaRPr lang="cs-CZ"/>
        </a:p>
      </dgm:t>
    </dgm:pt>
    <dgm:pt modelId="{A398AFC3-156F-466B-876D-6B34E0BDA899}" type="sibTrans" cxnId="{8C021B2E-E3DD-4AE6-A738-85A296176CA4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0A4F1897-E9B4-457F-88F1-689C2FC77298}" type="pres">
      <dgm:prSet presAssocID="{5938F8A6-4EC4-439E-90AE-BFD9AA523EF1}" presName="vertSpace6" presStyleLbl="node1" presStyleIdx="4" presStyleCnt="6"/>
      <dgm:spPr/>
      <dgm:t>
        <a:bodyPr/>
        <a:lstStyle/>
        <a:p>
          <a:endParaRPr lang="cs-CZ"/>
        </a:p>
      </dgm:t>
    </dgm:pt>
    <dgm:pt modelId="{3FC3DE8A-9825-47C9-B75E-C8C1D1CC5459}" type="pres">
      <dgm:prSet presAssocID="{5938F8A6-4EC4-439E-90AE-BFD9AA523EF1}" presName="circle6" presStyleLbl="node1" presStyleIdx="5" presStyleCnt="6"/>
      <dgm:spPr/>
      <dgm:t>
        <a:bodyPr/>
        <a:lstStyle/>
        <a:p>
          <a:endParaRPr lang="cs-CZ"/>
        </a:p>
      </dgm:t>
    </dgm:pt>
    <dgm:pt modelId="{909CDB25-EB30-45AB-8027-7091BE016AD3}" type="pres">
      <dgm:prSet presAssocID="{5938F8A6-4EC4-439E-90AE-BFD9AA523EF1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5AB325C-5B98-42C9-9804-B16138AEA6D7}" type="pres">
      <dgm:prSet presAssocID="{5938F8A6-4EC4-439E-90AE-BFD9AA523EF1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BB81CAB-B5ED-4679-BE91-0FF6E1110931}" type="presOf" srcId="{D1D4F407-5343-4D3F-B5B9-D407B03CAEB4}" destId="{AED2198E-93D5-4001-81B4-73124B309672}" srcOrd="1" destOrd="0" presId="urn:microsoft.com/office/officeart/2005/8/layout/target3"/>
    <dgm:cxn modelId="{90D424BC-F789-41EB-92D2-3F51BE2B6B5F}" type="presOf" srcId="{B651F6E3-6281-48DB-9319-2AEAFDAE7572}" destId="{619D679B-A015-4ECF-8348-D1034C574F40}" srcOrd="0" destOrd="0" presId="urn:microsoft.com/office/officeart/2005/8/layout/target3"/>
    <dgm:cxn modelId="{3A0D6004-39D1-4522-AE81-D6A16B5F3142}" type="presOf" srcId="{D1D4F407-5343-4D3F-B5B9-D407B03CAEB4}" destId="{D005CE8C-CC26-4C3E-AC11-E15060ECD759}" srcOrd="0" destOrd="0" presId="urn:microsoft.com/office/officeart/2005/8/layout/target3"/>
    <dgm:cxn modelId="{E13ED7FB-D1E3-4B29-91B3-711D0AFA1621}" type="presOf" srcId="{B651F6E3-6281-48DB-9319-2AEAFDAE7572}" destId="{6BB5E863-4638-4E1D-BFDE-399D028AC4ED}" srcOrd="1" destOrd="0" presId="urn:microsoft.com/office/officeart/2005/8/layout/target3"/>
    <dgm:cxn modelId="{83C252A5-1035-4CCB-89F5-406479C71BC4}" type="presOf" srcId="{D1B46980-6531-4606-95E6-44980827E919}" destId="{2BE915AB-18AA-4053-B92C-3BFC9ED204BB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B9298276-CDA8-4D83-9011-656ABFDFCCB9}" type="presOf" srcId="{757F3AB3-0718-4624-B441-E567A8F0AB56}" destId="{333A1088-737F-45CB-B68E-254E46348037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062D5A4B-BAF5-4CBE-B2F9-96F42848BE20}" type="presOf" srcId="{4C35D32F-0EAB-4CD7-82EE-45574DC2A586}" destId="{8BEBB6EC-1DAA-4CAC-8A25-BC0FCBD5DBD5}" srcOrd="0" destOrd="0" presId="urn:microsoft.com/office/officeart/2005/8/layout/target3"/>
    <dgm:cxn modelId="{DA4DCF33-628C-49E1-9D73-D9C29A0C0A1A}" type="presOf" srcId="{D8197B8C-B260-4A16-BDF4-0947B075E274}" destId="{25B08C86-7E15-44DC-BE7F-FFB55DD49D12}" srcOrd="0" destOrd="0" presId="urn:microsoft.com/office/officeart/2005/8/layout/target3"/>
    <dgm:cxn modelId="{8C021B2E-E3DD-4AE6-A738-85A296176CA4}" srcId="{757F3AB3-0718-4624-B441-E567A8F0AB56}" destId="{5938F8A6-4EC4-439E-90AE-BFD9AA523EF1}" srcOrd="5" destOrd="0" parTransId="{4252A0CC-8F19-441B-AD7D-3705A3BBC59B}" sibTransId="{A398AFC3-156F-466B-876D-6B34E0BDA899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6D79DE95-F7AF-41BF-80B7-1D2C4DC969E0}" type="presOf" srcId="{5938F8A6-4EC4-439E-90AE-BFD9AA523EF1}" destId="{909CDB25-EB30-45AB-8027-7091BE016AD3}" srcOrd="0" destOrd="0" presId="urn:microsoft.com/office/officeart/2005/8/layout/target3"/>
    <dgm:cxn modelId="{4518324A-7768-409F-BF26-A9636D33DBC7}" type="presOf" srcId="{5938F8A6-4EC4-439E-90AE-BFD9AA523EF1}" destId="{45AB325C-5B98-42C9-9804-B16138AEA6D7}" srcOrd="1" destOrd="0" presId="urn:microsoft.com/office/officeart/2005/8/layout/target3"/>
    <dgm:cxn modelId="{000D639D-5C17-4EFB-953A-E6BFD6AAB4D6}" type="presOf" srcId="{4C35D32F-0EAB-4CD7-82EE-45574DC2A586}" destId="{890E4F0B-2866-4A3F-A3C7-2A14B1797930}" srcOrd="1" destOrd="0" presId="urn:microsoft.com/office/officeart/2005/8/layout/target3"/>
    <dgm:cxn modelId="{C182A2F7-6B34-44E2-A1AF-B3921F36E6EF}" type="presOf" srcId="{D1B46980-6531-4606-95E6-44980827E919}" destId="{6140AFEC-043D-4C43-A2F9-D0F5331DF3A3}" srcOrd="0" destOrd="0" presId="urn:microsoft.com/office/officeart/2005/8/layout/target3"/>
    <dgm:cxn modelId="{8DA52AA4-A9F0-4B88-BE71-0A94644400B0}" type="presOf" srcId="{D8197B8C-B260-4A16-BDF4-0947B075E274}" destId="{5A5FFA88-C948-4069-8E93-59FA12366E83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23A2E731-4CA9-45D9-ADA9-E00027F6D1B0}" type="presParOf" srcId="{333A1088-737F-45CB-B68E-254E46348037}" destId="{F5ABB229-8D3B-4694-996A-96F23CF14429}" srcOrd="0" destOrd="0" presId="urn:microsoft.com/office/officeart/2005/8/layout/target3"/>
    <dgm:cxn modelId="{94879C40-3130-4AFD-9B73-BC548B7FCC10}" type="presParOf" srcId="{333A1088-737F-45CB-B68E-254E46348037}" destId="{F41139FD-01EE-4571-8B17-4FB00FC51163}" srcOrd="1" destOrd="0" presId="urn:microsoft.com/office/officeart/2005/8/layout/target3"/>
    <dgm:cxn modelId="{5A3AB870-0730-4FF1-B9D6-7F6127F39F80}" type="presParOf" srcId="{333A1088-737F-45CB-B68E-254E46348037}" destId="{D005CE8C-CC26-4C3E-AC11-E15060ECD759}" srcOrd="2" destOrd="0" presId="urn:microsoft.com/office/officeart/2005/8/layout/target3"/>
    <dgm:cxn modelId="{BE5890D7-B265-475C-B129-83102E9B05C4}" type="presParOf" srcId="{333A1088-737F-45CB-B68E-254E46348037}" destId="{2C702D82-9B77-49B7-9568-BB8EB47C3372}" srcOrd="3" destOrd="0" presId="urn:microsoft.com/office/officeart/2005/8/layout/target3"/>
    <dgm:cxn modelId="{F17375E8-5A97-46E2-BCCD-A06263F834EF}" type="presParOf" srcId="{333A1088-737F-45CB-B68E-254E46348037}" destId="{A52A0455-90FF-4808-ABD0-F02540D31D5A}" srcOrd="4" destOrd="0" presId="urn:microsoft.com/office/officeart/2005/8/layout/target3"/>
    <dgm:cxn modelId="{8A1935D5-D7F7-48E2-AF11-FF48FA6CEAB6}" type="presParOf" srcId="{333A1088-737F-45CB-B68E-254E46348037}" destId="{6140AFEC-043D-4C43-A2F9-D0F5331DF3A3}" srcOrd="5" destOrd="0" presId="urn:microsoft.com/office/officeart/2005/8/layout/target3"/>
    <dgm:cxn modelId="{B200C8F6-47FA-4D4E-A5C0-938DCC00E9A8}" type="presParOf" srcId="{333A1088-737F-45CB-B68E-254E46348037}" destId="{9358AC05-5D7D-4327-9F80-1AD486AEA664}" srcOrd="6" destOrd="0" presId="urn:microsoft.com/office/officeart/2005/8/layout/target3"/>
    <dgm:cxn modelId="{2F994152-67D2-4ACF-90A7-848C4F2B4B24}" type="presParOf" srcId="{333A1088-737F-45CB-B68E-254E46348037}" destId="{313FC574-E1CD-4FB4-B054-0B805CE0447D}" srcOrd="7" destOrd="0" presId="urn:microsoft.com/office/officeart/2005/8/layout/target3"/>
    <dgm:cxn modelId="{B6078A5E-0888-4844-B209-CCEAAFC14B20}" type="presParOf" srcId="{333A1088-737F-45CB-B68E-254E46348037}" destId="{619D679B-A015-4ECF-8348-D1034C574F40}" srcOrd="8" destOrd="0" presId="urn:microsoft.com/office/officeart/2005/8/layout/target3"/>
    <dgm:cxn modelId="{E4010DCD-40C6-4147-AD95-C77252E7CB76}" type="presParOf" srcId="{333A1088-737F-45CB-B68E-254E46348037}" destId="{322283A8-4A27-4CDA-BAE3-F381106A9174}" srcOrd="9" destOrd="0" presId="urn:microsoft.com/office/officeart/2005/8/layout/target3"/>
    <dgm:cxn modelId="{86460B93-054E-4D37-8F55-D44E51E3A7F3}" type="presParOf" srcId="{333A1088-737F-45CB-B68E-254E46348037}" destId="{FFC9F71D-1B4F-4AD9-A4A6-86ADEFC8AF5C}" srcOrd="10" destOrd="0" presId="urn:microsoft.com/office/officeart/2005/8/layout/target3"/>
    <dgm:cxn modelId="{41F82184-F280-4B66-BE5A-2ED0363DAA81}" type="presParOf" srcId="{333A1088-737F-45CB-B68E-254E46348037}" destId="{25B08C86-7E15-44DC-BE7F-FFB55DD49D12}" srcOrd="11" destOrd="0" presId="urn:microsoft.com/office/officeart/2005/8/layout/target3"/>
    <dgm:cxn modelId="{4BDF8906-EE25-4A09-9F29-B0DDD9715801}" type="presParOf" srcId="{333A1088-737F-45CB-B68E-254E46348037}" destId="{76644BE8-9D7C-4C09-B250-3D10AF48CBB7}" srcOrd="12" destOrd="0" presId="urn:microsoft.com/office/officeart/2005/8/layout/target3"/>
    <dgm:cxn modelId="{C31942A2-9ECC-4E93-8739-609F1D4C3C73}" type="presParOf" srcId="{333A1088-737F-45CB-B68E-254E46348037}" destId="{EE85B701-7295-41C0-BA7A-34D3756A2AE6}" srcOrd="13" destOrd="0" presId="urn:microsoft.com/office/officeart/2005/8/layout/target3"/>
    <dgm:cxn modelId="{336397DE-8ADD-4326-B994-6E6C05AB123D}" type="presParOf" srcId="{333A1088-737F-45CB-B68E-254E46348037}" destId="{8BEBB6EC-1DAA-4CAC-8A25-BC0FCBD5DBD5}" srcOrd="14" destOrd="0" presId="urn:microsoft.com/office/officeart/2005/8/layout/target3"/>
    <dgm:cxn modelId="{8A710415-D85E-4D93-8045-4C6E2357174C}" type="presParOf" srcId="{333A1088-737F-45CB-B68E-254E46348037}" destId="{0A4F1897-E9B4-457F-88F1-689C2FC77298}" srcOrd="15" destOrd="0" presId="urn:microsoft.com/office/officeart/2005/8/layout/target3"/>
    <dgm:cxn modelId="{2006C80E-BA55-4D5B-BD79-777920FCA940}" type="presParOf" srcId="{333A1088-737F-45CB-B68E-254E46348037}" destId="{3FC3DE8A-9825-47C9-B75E-C8C1D1CC5459}" srcOrd="16" destOrd="0" presId="urn:microsoft.com/office/officeart/2005/8/layout/target3"/>
    <dgm:cxn modelId="{0D8F4752-3506-4B3F-9EEA-27B45F90A977}" type="presParOf" srcId="{333A1088-737F-45CB-B68E-254E46348037}" destId="{909CDB25-EB30-45AB-8027-7091BE016AD3}" srcOrd="17" destOrd="0" presId="urn:microsoft.com/office/officeart/2005/8/layout/target3"/>
    <dgm:cxn modelId="{A89DAD92-D6FF-4678-B092-2332D09B52AA}" type="presParOf" srcId="{333A1088-737F-45CB-B68E-254E46348037}" destId="{AED2198E-93D5-4001-81B4-73124B309672}" srcOrd="18" destOrd="0" presId="urn:microsoft.com/office/officeart/2005/8/layout/target3"/>
    <dgm:cxn modelId="{0FF07BD0-A826-4D21-A16D-950D4FDB6F20}" type="presParOf" srcId="{333A1088-737F-45CB-B68E-254E46348037}" destId="{2BE915AB-18AA-4053-B92C-3BFC9ED204BB}" srcOrd="19" destOrd="0" presId="urn:microsoft.com/office/officeart/2005/8/layout/target3"/>
    <dgm:cxn modelId="{54499F81-00B1-4474-9B87-048BCB74C259}" type="presParOf" srcId="{333A1088-737F-45CB-B68E-254E46348037}" destId="{6BB5E863-4638-4E1D-BFDE-399D028AC4ED}" srcOrd="20" destOrd="0" presId="urn:microsoft.com/office/officeart/2005/8/layout/target3"/>
    <dgm:cxn modelId="{274B419F-2D5A-49BA-AE0E-1B7F6D529B5B}" type="presParOf" srcId="{333A1088-737F-45CB-B68E-254E46348037}" destId="{5A5FFA88-C948-4069-8E93-59FA12366E83}" srcOrd="21" destOrd="0" presId="urn:microsoft.com/office/officeart/2005/8/layout/target3"/>
    <dgm:cxn modelId="{2A15FF5F-88AC-46A3-B738-37357FC82CF9}" type="presParOf" srcId="{333A1088-737F-45CB-B68E-254E46348037}" destId="{890E4F0B-2866-4A3F-A3C7-2A14B1797930}" srcOrd="22" destOrd="0" presId="urn:microsoft.com/office/officeart/2005/8/layout/target3"/>
    <dgm:cxn modelId="{E00B1EBF-672F-4DBD-ABA2-2926D594E038}" type="presParOf" srcId="{333A1088-737F-45CB-B68E-254E46348037}" destId="{45AB325C-5B98-42C9-9804-B16138AEA6D7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ZŠ Týnec nad Labem</a:t>
          </a:r>
          <a:endParaRPr lang="cs-CZ" sz="1400" kern="1200" dirty="0"/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Bc. Iva Olexová</a:t>
          </a:r>
          <a:endParaRPr lang="cs-CZ" sz="14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VY_32_INOVACE_08_NÁSOBENÍ DĚLENÍ_PROCVIČOVÁNÍ</a:t>
          </a:r>
          <a:endParaRPr lang="cs-CZ" sz="1400" kern="1200" dirty="0"/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Procvičování</a:t>
          </a:r>
          <a:endParaRPr lang="cs-CZ" sz="1400" kern="1200" dirty="0"/>
        </a:p>
      </dsp:txBody>
      <dsp:txXfrm>
        <a:off x="1273857" y="955392"/>
        <a:ext cx="5350878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CZ.1.07/1.4.00/21.1921</a:t>
          </a:r>
          <a:endParaRPr lang="cs-CZ" sz="1400" kern="1200" dirty="0"/>
        </a:p>
      </dsp:txBody>
      <dsp:txXfrm>
        <a:off x="1273857" y="1273857"/>
        <a:ext cx="5350878" cy="318465"/>
      </dsp:txXfrm>
    </dsp:sp>
    <dsp:sp modelId="{3FC3DE8A-9825-47C9-B75E-C8C1D1CC5459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909CDB25-EB30-45AB-8027-7091BE016AD3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Vytvořeno</a:t>
          </a:r>
          <a:r>
            <a:rPr lang="cs-CZ" sz="1400" kern="1200" smtClean="0"/>
            <a:t>: srpen </a:t>
          </a:r>
          <a:r>
            <a:rPr lang="cs-CZ" sz="1400" kern="1200" smtClean="0"/>
            <a:t>2011</a:t>
          </a:r>
          <a:endParaRPr lang="cs-CZ" sz="14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C13B81-A346-4CFE-B1D6-17080D5B2529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A45A4C-294E-4C48-93AE-0F868F55B3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C13B81-A346-4CFE-B1D6-17080D5B2529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A45A4C-294E-4C48-93AE-0F868F55B3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C13B81-A346-4CFE-B1D6-17080D5B2529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A45A4C-294E-4C48-93AE-0F868F55B3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C13B81-A346-4CFE-B1D6-17080D5B2529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A45A4C-294E-4C48-93AE-0F868F55B3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C13B81-A346-4CFE-B1D6-17080D5B2529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A45A4C-294E-4C48-93AE-0F868F55B3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C13B81-A346-4CFE-B1D6-17080D5B2529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A45A4C-294E-4C48-93AE-0F868F55B3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C13B81-A346-4CFE-B1D6-17080D5B2529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A45A4C-294E-4C48-93AE-0F868F55B3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C13B81-A346-4CFE-B1D6-17080D5B2529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A45A4C-294E-4C48-93AE-0F868F55B3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C13B81-A346-4CFE-B1D6-17080D5B2529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A45A4C-294E-4C48-93AE-0F868F55B3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C13B81-A346-4CFE-B1D6-17080D5B2529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A45A4C-294E-4C48-93AE-0F868F55B3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C13B81-A346-4CFE-B1D6-17080D5B2529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A45A4C-294E-4C48-93AE-0F868F55B3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9FF33">
            <a:alpha val="6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C13B81-A346-4CFE-B1D6-17080D5B2529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AA45A4C-294E-4C48-93AE-0F868F55B31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608082299"/>
              </p:ext>
            </p:extLst>
          </p:nvPr>
        </p:nvGraphicFramePr>
        <p:xfrm>
          <a:off x="2195736" y="988718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Podnadpis 2"/>
          <p:cNvSpPr>
            <a:spLocks noGrp="1"/>
          </p:cNvSpPr>
          <p:nvPr/>
        </p:nvSpPr>
        <p:spPr>
          <a:xfrm>
            <a:off x="1227584" y="3966198"/>
            <a:ext cx="6400800" cy="1752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6" y="4823818"/>
            <a:ext cx="5407152" cy="1045464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998860"/>
            <a:ext cx="1865079" cy="259228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</a:t>
            </a:r>
            <a:r>
              <a:rPr lang="cs-CZ" dirty="0"/>
              <a:t> </a:t>
            </a:r>
            <a:r>
              <a:rPr lang="cs-CZ" dirty="0" smtClean="0"/>
              <a:t>  Prezentace je určena žákům 3. ročníku ZŠ a je vhodná pro interaktivní tabuli. Slouží k procvičení probrané látky. Některou stránku lze využít k samostatné práci.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4911741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		</a:t>
            </a:r>
          </a:p>
          <a:p>
            <a:pPr>
              <a:buNone/>
            </a:pPr>
            <a:r>
              <a:rPr lang="cs-CZ" sz="6000" b="1" dirty="0"/>
              <a:t>		</a:t>
            </a:r>
            <a:r>
              <a:rPr lang="cs-CZ" sz="6000" b="1" dirty="0" smtClean="0"/>
              <a:t>Násobení a dělení</a:t>
            </a:r>
          </a:p>
          <a:p>
            <a:pPr>
              <a:buNone/>
            </a:pPr>
            <a:r>
              <a:rPr lang="cs-CZ" sz="6000" b="1" dirty="0"/>
              <a:t>	</a:t>
            </a:r>
            <a:r>
              <a:rPr lang="cs-CZ" sz="6000" b="1" dirty="0" smtClean="0"/>
              <a:t>	</a:t>
            </a:r>
            <a:r>
              <a:rPr lang="cs-CZ" sz="4000" b="1" dirty="0" smtClean="0"/>
              <a:t>Procvičování</a:t>
            </a:r>
            <a:endParaRPr lang="cs-CZ" sz="4000" b="1" dirty="0"/>
          </a:p>
        </p:txBody>
      </p:sp>
    </p:spTree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720" y="274638"/>
            <a:ext cx="8572560" cy="1143000"/>
          </a:xfrm>
        </p:spPr>
        <p:txBody>
          <a:bodyPr>
            <a:normAutofit/>
          </a:bodyPr>
          <a:lstStyle/>
          <a:p>
            <a:r>
              <a:rPr lang="cs-CZ" sz="3600" b="1" dirty="0" smtClean="0"/>
              <a:t>Škrtni číslo, které není násobkem čísla </a:t>
            </a:r>
            <a:r>
              <a:rPr lang="cs-CZ" sz="4800" b="1" dirty="0" smtClean="0"/>
              <a:t>6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72072"/>
          </a:xfrm>
          <a:noFill/>
        </p:spPr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0, 24, 54, 46, 12, 6, 22, 18, 36, 48, 60, 30, 42, 56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/>
              <a:t> </a:t>
            </a:r>
            <a:r>
              <a:rPr lang="cs-CZ" b="1" dirty="0" smtClean="0"/>
              <a:t>Násobky rozděl na čísla SUDÁ </a:t>
            </a:r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endParaRPr lang="cs-CZ" b="1" dirty="0"/>
          </a:p>
          <a:p>
            <a:pPr>
              <a:buNone/>
            </a:pPr>
            <a:r>
              <a:rPr lang="cs-CZ" b="1" dirty="0" smtClean="0"/>
              <a:t>					    LICHÁ</a:t>
            </a:r>
          </a:p>
          <a:p>
            <a:pPr>
              <a:buNone/>
            </a:pPr>
            <a:endParaRPr lang="cs-CZ" b="1" dirty="0" smtClean="0"/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500034" y="4643446"/>
            <a:ext cx="8072494" cy="15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571472" y="6286520"/>
            <a:ext cx="8072494" cy="15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Vypočítej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	8.6 =			3.6 =			0.6 =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4.6 =			9.6 =			5.6 =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7.6 =			6.6 =			2.6 =</a:t>
            </a:r>
          </a:p>
          <a:p>
            <a:pPr>
              <a:buNone/>
            </a:pPr>
            <a:r>
              <a:rPr lang="cs-CZ" dirty="0"/>
              <a:t>	</a:t>
            </a:r>
          </a:p>
          <a:p>
            <a:pPr>
              <a:buNone/>
            </a:pPr>
            <a:r>
              <a:rPr lang="cs-CZ" dirty="0" smtClean="0"/>
              <a:t>	4.5 =			3.4 =			9.5 =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7.4 =			9.3 =			8.2 =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7.5 =			8.3 =			9.4 =	</a:t>
            </a:r>
            <a:endParaRPr lang="cs-CZ" dirty="0"/>
          </a:p>
        </p:txBody>
      </p:sp>
    </p:spTree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Vypočítej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	42:6 =		    60:6 =		24:6 =</a:t>
            </a:r>
          </a:p>
          <a:p>
            <a:pPr>
              <a:buNone/>
            </a:pPr>
            <a:r>
              <a:rPr lang="cs-CZ" dirty="0" smtClean="0"/>
              <a:t>	18:6 =		    54:6 =		48:6 =</a:t>
            </a:r>
          </a:p>
          <a:p>
            <a:pPr>
              <a:buNone/>
            </a:pPr>
            <a:r>
              <a:rPr lang="cs-CZ" dirty="0" smtClean="0"/>
              <a:t>	36:6 =		    12:6 =		30:6 =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40:5 =		    18:3 =		35:5 =</a:t>
            </a:r>
          </a:p>
          <a:p>
            <a:pPr>
              <a:buNone/>
            </a:pPr>
            <a:r>
              <a:rPr lang="cs-CZ" dirty="0" smtClean="0"/>
              <a:t>	32:4 =		    24:4 =		36:4 =</a:t>
            </a:r>
          </a:p>
          <a:p>
            <a:pPr>
              <a:buNone/>
            </a:pPr>
            <a:r>
              <a:rPr lang="cs-CZ" dirty="0" smtClean="0"/>
              <a:t>	27:3 =		    24:3 =		28:4 =</a:t>
            </a:r>
          </a:p>
        </p:txBody>
      </p:sp>
    </p:spTree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Slovní úlohy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57364"/>
            <a:ext cx="8229600" cy="4268799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	Maminka koupila 8 mýdel po 6 Kč. Kolik korun zaplatila a kolik jí vrátili nazpět ze stokoruny?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Zahradník zasadil 42 růží do řad po šesti.</a:t>
            </a:r>
          </a:p>
          <a:p>
            <a:pPr>
              <a:buNone/>
            </a:pPr>
            <a:r>
              <a:rPr lang="cs-CZ" dirty="0" smtClean="0"/>
              <a:t>	Kolik řad zaplnil růžemi?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Řešení slovních úloh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28736"/>
            <a:ext cx="8229600" cy="4697427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	8.6 = 48</a:t>
            </a:r>
          </a:p>
          <a:p>
            <a:pPr>
              <a:buNone/>
            </a:pPr>
            <a:r>
              <a:rPr lang="cs-CZ" dirty="0" smtClean="0"/>
              <a:t>	Maminka zaplatila 48 Kč.</a:t>
            </a:r>
          </a:p>
          <a:p>
            <a:pPr>
              <a:buNone/>
            </a:pPr>
            <a:r>
              <a:rPr lang="cs-CZ" dirty="0" smtClean="0"/>
              <a:t>	100-48 =52</a:t>
            </a:r>
          </a:p>
          <a:p>
            <a:pPr>
              <a:buNone/>
            </a:pPr>
            <a:r>
              <a:rPr lang="cs-CZ" dirty="0" smtClean="0"/>
              <a:t>	Ze stokoruny jí vrátili 52 Kč.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42:6 =7	</a:t>
            </a:r>
            <a:r>
              <a:rPr lang="cs-CZ" smtClean="0"/>
              <a:t>	7.6 =42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	Zahradník zaplnil 7 řad.</a:t>
            </a:r>
            <a:endParaRPr lang="cs-CZ" dirty="0"/>
          </a:p>
        </p:txBody>
      </p:sp>
      <p:pic>
        <p:nvPicPr>
          <p:cNvPr id="2050" name="Picture 2" descr="C:\Users\iolexova\AppData\Local\Microsoft\Windows\Temporary Internet Files\Content.IE5\IULSPF5T\MC900439162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6125" y="4148138"/>
            <a:ext cx="874713" cy="1587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/>
              <a:t>  http:// microsoft.com</a:t>
            </a:r>
          </a:p>
          <a:p>
            <a:pPr marL="0" indent="0">
              <a:buNone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74</TotalTime>
  <Words>105</Words>
  <Application>Microsoft Office PowerPoint</Application>
  <PresentationFormat>Předvádění na obrazovce (4:3)</PresentationFormat>
  <Paragraphs>50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Prezentace aplikace PowerPoint</vt:lpstr>
      <vt:lpstr>Anotace</vt:lpstr>
      <vt:lpstr>Prezentace aplikace PowerPoint</vt:lpstr>
      <vt:lpstr>Škrtni číslo, které není násobkem čísla 6</vt:lpstr>
      <vt:lpstr>Vypočítej</vt:lpstr>
      <vt:lpstr>Vypočítej</vt:lpstr>
      <vt:lpstr>Slovní úlohy</vt:lpstr>
      <vt:lpstr>Řešení slovních úloh</vt:lpstr>
      <vt:lpstr>Použité zdroje</vt:lpstr>
    </vt:vector>
  </TitlesOfParts>
  <Company>Your Organization Name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Your User Name</dc:creator>
  <cp:lastModifiedBy>Olexová Iva</cp:lastModifiedBy>
  <cp:revision>16</cp:revision>
  <dcterms:created xsi:type="dcterms:W3CDTF">2012-05-06T07:46:08Z</dcterms:created>
  <dcterms:modified xsi:type="dcterms:W3CDTF">2012-05-16T15:50:15Z</dcterms:modified>
</cp:coreProperties>
</file>