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58" r:id="rId3"/>
    <p:sldId id="259" r:id="rId4"/>
    <p:sldId id="260" r:id="rId5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590" autoAdjust="0"/>
  </p:normalViewPr>
  <p:slideViewPr>
    <p:cSldViewPr>
      <p:cViewPr>
        <p:scale>
          <a:sx n="78" d="100"/>
          <a:sy n="78" d="100"/>
        </p:scale>
        <p:origin x="-1290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NÁZEV:VY_32_INOVACE_3.2.8.2.P 05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Postupová Alena8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Na dvoře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Postupová Alena8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NÁZEV:VY_32_INOVACE_3.2.8.2.P 05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Na dvoře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15.2.2012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437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351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504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820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15.2.2012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698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15.2.2012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266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15.2.2012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372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74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54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76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567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15.2.2012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015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8719819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139952" y="254942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n o t a c 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Žáci řeší netradičně zajímavou slovní úlohu.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2377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03648" y="2215168"/>
            <a:ext cx="69482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dvoře je 19 hlav a 58 nohou. Kolik je zde slepic a kolik králíků?</a:t>
            </a:r>
            <a:endParaRPr lang="cs-CZ" sz="3600" dirty="0"/>
          </a:p>
        </p:txBody>
      </p:sp>
      <p:sp>
        <p:nvSpPr>
          <p:cNvPr id="5" name="Vývojový diagram: spojnice 4"/>
          <p:cNvSpPr/>
          <p:nvPr/>
        </p:nvSpPr>
        <p:spPr>
          <a:xfrm>
            <a:off x="291232" y="4693928"/>
            <a:ext cx="457200" cy="4846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nice 5"/>
          <p:cNvSpPr/>
          <p:nvPr/>
        </p:nvSpPr>
        <p:spPr>
          <a:xfrm>
            <a:off x="1212776" y="4668008"/>
            <a:ext cx="457200" cy="48312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>
            <a:off x="2057904" y="4693928"/>
            <a:ext cx="457200" cy="48312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nice 7"/>
          <p:cNvSpPr/>
          <p:nvPr/>
        </p:nvSpPr>
        <p:spPr>
          <a:xfrm>
            <a:off x="2793568" y="469392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3718240" y="469392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nice 9"/>
          <p:cNvSpPr/>
          <p:nvPr/>
        </p:nvSpPr>
        <p:spPr>
          <a:xfrm>
            <a:off x="4519440" y="469392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nice 10"/>
          <p:cNvSpPr/>
          <p:nvPr/>
        </p:nvSpPr>
        <p:spPr>
          <a:xfrm>
            <a:off x="5292080" y="4666472"/>
            <a:ext cx="457200" cy="4846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nice 11"/>
          <p:cNvSpPr/>
          <p:nvPr/>
        </p:nvSpPr>
        <p:spPr>
          <a:xfrm>
            <a:off x="6168752" y="4642072"/>
            <a:ext cx="457200" cy="481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nice 12"/>
          <p:cNvSpPr/>
          <p:nvPr/>
        </p:nvSpPr>
        <p:spPr>
          <a:xfrm>
            <a:off x="7020272" y="4666472"/>
            <a:ext cx="457200" cy="46215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/>
          <p:cNvSpPr/>
          <p:nvPr/>
        </p:nvSpPr>
        <p:spPr>
          <a:xfrm>
            <a:off x="258392" y="6166840"/>
            <a:ext cx="457200" cy="48312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/>
          <p:cNvSpPr/>
          <p:nvPr/>
        </p:nvSpPr>
        <p:spPr>
          <a:xfrm>
            <a:off x="1212776" y="6192760"/>
            <a:ext cx="457200" cy="42974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/>
          <p:cNvSpPr/>
          <p:nvPr/>
        </p:nvSpPr>
        <p:spPr>
          <a:xfrm>
            <a:off x="2077896" y="619276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/>
          <p:cNvSpPr/>
          <p:nvPr/>
        </p:nvSpPr>
        <p:spPr>
          <a:xfrm>
            <a:off x="2946472" y="619276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/>
          <p:cNvSpPr/>
          <p:nvPr/>
        </p:nvSpPr>
        <p:spPr>
          <a:xfrm>
            <a:off x="3718240" y="6140912"/>
            <a:ext cx="507064" cy="4846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4649180" y="6116536"/>
            <a:ext cx="457200" cy="4846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/>
          <p:cNvSpPr/>
          <p:nvPr/>
        </p:nvSpPr>
        <p:spPr>
          <a:xfrm>
            <a:off x="5520680" y="6143968"/>
            <a:ext cx="457200" cy="481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nice 20"/>
          <p:cNvSpPr/>
          <p:nvPr/>
        </p:nvSpPr>
        <p:spPr>
          <a:xfrm>
            <a:off x="6354280" y="6116536"/>
            <a:ext cx="457200" cy="4846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/>
          <p:cNvSpPr/>
          <p:nvPr/>
        </p:nvSpPr>
        <p:spPr>
          <a:xfrm>
            <a:off x="7894712" y="464396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/>
          <p:cNvSpPr/>
          <p:nvPr/>
        </p:nvSpPr>
        <p:spPr>
          <a:xfrm>
            <a:off x="7164288" y="614433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Poloviční rámeček 47"/>
          <p:cNvSpPr/>
          <p:nvPr/>
        </p:nvSpPr>
        <p:spPr>
          <a:xfrm rot="7085880">
            <a:off x="452798" y="5115164"/>
            <a:ext cx="45719" cy="45719"/>
          </a:xfrm>
          <a:prstGeom prst="halfFrame">
            <a:avLst>
              <a:gd name="adj1" fmla="val 10666"/>
              <a:gd name="adj2" fmla="val 1093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853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Ř e š e n í</a:t>
            </a:r>
            <a:endParaRPr lang="cs-CZ" dirty="0">
              <a:solidFill>
                <a:srgbClr val="00206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5403584"/>
              </p:ext>
            </p:extLst>
          </p:nvPr>
        </p:nvGraphicFramePr>
        <p:xfrm>
          <a:off x="251520" y="1700808"/>
          <a:ext cx="8229600" cy="34798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64096"/>
                <a:gridCol w="781824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2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Vývojový diagram: spojnice 4"/>
          <p:cNvSpPr/>
          <p:nvPr/>
        </p:nvSpPr>
        <p:spPr>
          <a:xfrm>
            <a:off x="454968" y="183224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nice 5"/>
          <p:cNvSpPr/>
          <p:nvPr/>
        </p:nvSpPr>
        <p:spPr>
          <a:xfrm>
            <a:off x="1319112" y="183224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>
            <a:off x="2051720" y="183224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nice 7"/>
          <p:cNvSpPr/>
          <p:nvPr/>
        </p:nvSpPr>
        <p:spPr>
          <a:xfrm>
            <a:off x="2831232" y="183224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3695328" y="180636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nice 9"/>
          <p:cNvSpPr/>
          <p:nvPr/>
        </p:nvSpPr>
        <p:spPr>
          <a:xfrm>
            <a:off x="4518656" y="180636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nice 10"/>
          <p:cNvSpPr/>
          <p:nvPr/>
        </p:nvSpPr>
        <p:spPr>
          <a:xfrm>
            <a:off x="5356832" y="183224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nice 11"/>
          <p:cNvSpPr/>
          <p:nvPr/>
        </p:nvSpPr>
        <p:spPr>
          <a:xfrm>
            <a:off x="6197296" y="180636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nice 12"/>
          <p:cNvSpPr/>
          <p:nvPr/>
        </p:nvSpPr>
        <p:spPr>
          <a:xfrm>
            <a:off x="6948264" y="179607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/>
          <p:cNvSpPr/>
          <p:nvPr/>
        </p:nvSpPr>
        <p:spPr>
          <a:xfrm>
            <a:off x="7812360" y="179607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/>
          <p:cNvSpPr/>
          <p:nvPr/>
        </p:nvSpPr>
        <p:spPr>
          <a:xfrm>
            <a:off x="419208" y="371703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/>
          <p:cNvSpPr/>
          <p:nvPr/>
        </p:nvSpPr>
        <p:spPr>
          <a:xfrm>
            <a:off x="1210144" y="372160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/>
          <p:cNvSpPr/>
          <p:nvPr/>
        </p:nvSpPr>
        <p:spPr>
          <a:xfrm>
            <a:off x="2061280" y="371703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/>
          <p:cNvSpPr/>
          <p:nvPr/>
        </p:nvSpPr>
        <p:spPr>
          <a:xfrm>
            <a:off x="2831232" y="374749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3702576" y="370023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/>
          <p:cNvSpPr/>
          <p:nvPr/>
        </p:nvSpPr>
        <p:spPr>
          <a:xfrm>
            <a:off x="4483600" y="372918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nice 20"/>
          <p:cNvSpPr/>
          <p:nvPr/>
        </p:nvSpPr>
        <p:spPr>
          <a:xfrm>
            <a:off x="5356832" y="374749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/>
          <p:cNvSpPr/>
          <p:nvPr/>
        </p:nvSpPr>
        <p:spPr>
          <a:xfrm>
            <a:off x="6166792" y="372160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/>
          <p:cNvSpPr/>
          <p:nvPr/>
        </p:nvSpPr>
        <p:spPr>
          <a:xfrm>
            <a:off x="6948264" y="374749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Je rovno 22"/>
          <p:cNvSpPr/>
          <p:nvPr/>
        </p:nvSpPr>
        <p:spPr>
          <a:xfrm rot="5400000">
            <a:off x="366576" y="2455234"/>
            <a:ext cx="354492" cy="249228"/>
          </a:xfrm>
          <a:prstGeom prst="mathEqual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Je rovno 29"/>
          <p:cNvSpPr/>
          <p:nvPr/>
        </p:nvSpPr>
        <p:spPr>
          <a:xfrm rot="5400000">
            <a:off x="602742" y="2444000"/>
            <a:ext cx="354492" cy="264360"/>
          </a:xfrm>
          <a:prstGeom prst="mathEqual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2" name="Je rovno 31"/>
          <p:cNvSpPr/>
          <p:nvPr/>
        </p:nvSpPr>
        <p:spPr>
          <a:xfrm rot="5400000">
            <a:off x="1450564" y="2427678"/>
            <a:ext cx="354492" cy="297004"/>
          </a:xfrm>
          <a:prstGeom prst="mathEqual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4" name="Je rovno 33"/>
          <p:cNvSpPr/>
          <p:nvPr/>
        </p:nvSpPr>
        <p:spPr>
          <a:xfrm rot="5400000">
            <a:off x="1978460" y="2456936"/>
            <a:ext cx="354492" cy="249228"/>
          </a:xfrm>
          <a:prstGeom prst="mathEqual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6" name="Je rovno 35"/>
          <p:cNvSpPr/>
          <p:nvPr/>
        </p:nvSpPr>
        <p:spPr>
          <a:xfrm rot="5400000">
            <a:off x="2207060" y="2451566"/>
            <a:ext cx="354492" cy="249228"/>
          </a:xfrm>
          <a:prstGeom prst="mathEqual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7" name="Je rovno 36"/>
          <p:cNvSpPr/>
          <p:nvPr/>
        </p:nvSpPr>
        <p:spPr>
          <a:xfrm rot="5400000">
            <a:off x="2778600" y="2456936"/>
            <a:ext cx="354492" cy="249228"/>
          </a:xfrm>
          <a:prstGeom prst="mathEqual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8" name="Je rovno 37"/>
          <p:cNvSpPr/>
          <p:nvPr/>
        </p:nvSpPr>
        <p:spPr>
          <a:xfrm rot="5400000">
            <a:off x="2987850" y="2451566"/>
            <a:ext cx="354492" cy="249228"/>
          </a:xfrm>
          <a:prstGeom prst="mathEqual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9" name="Je rovno 38"/>
          <p:cNvSpPr/>
          <p:nvPr/>
        </p:nvSpPr>
        <p:spPr>
          <a:xfrm rot="5400000">
            <a:off x="3651222" y="2430388"/>
            <a:ext cx="354492" cy="249228"/>
          </a:xfrm>
          <a:prstGeom prst="mathEqual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0" name="Je rovno 39"/>
          <p:cNvSpPr/>
          <p:nvPr/>
        </p:nvSpPr>
        <p:spPr>
          <a:xfrm rot="5400000">
            <a:off x="3839754" y="2430388"/>
            <a:ext cx="354492" cy="249228"/>
          </a:xfrm>
          <a:prstGeom prst="mathEqual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2" name="Je rovno 41"/>
          <p:cNvSpPr/>
          <p:nvPr/>
        </p:nvSpPr>
        <p:spPr>
          <a:xfrm rot="5400000">
            <a:off x="4466840" y="2456936"/>
            <a:ext cx="354492" cy="249228"/>
          </a:xfrm>
          <a:prstGeom prst="mathEqual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3" name="Je rovno 42"/>
          <p:cNvSpPr/>
          <p:nvPr/>
        </p:nvSpPr>
        <p:spPr>
          <a:xfrm rot="5400000">
            <a:off x="4659568" y="2449454"/>
            <a:ext cx="354492" cy="249228"/>
          </a:xfrm>
          <a:prstGeom prst="mathEqual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4" name="Je rovno 43"/>
          <p:cNvSpPr/>
          <p:nvPr/>
        </p:nvSpPr>
        <p:spPr>
          <a:xfrm rot="5400000">
            <a:off x="1245852" y="2449454"/>
            <a:ext cx="354492" cy="249228"/>
          </a:xfrm>
          <a:prstGeom prst="mathEqual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5" name="Je rovno 44"/>
          <p:cNvSpPr/>
          <p:nvPr/>
        </p:nvSpPr>
        <p:spPr>
          <a:xfrm rot="5400000">
            <a:off x="5307075" y="2418974"/>
            <a:ext cx="354492" cy="249228"/>
          </a:xfrm>
          <a:prstGeom prst="mathEqual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6" name="Je rovno 45"/>
          <p:cNvSpPr/>
          <p:nvPr/>
        </p:nvSpPr>
        <p:spPr>
          <a:xfrm rot="5400000">
            <a:off x="5532800" y="2416282"/>
            <a:ext cx="354492" cy="249228"/>
          </a:xfrm>
          <a:prstGeom prst="mathEqual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7" name="Je rovno 46"/>
          <p:cNvSpPr/>
          <p:nvPr/>
        </p:nvSpPr>
        <p:spPr>
          <a:xfrm rot="5400000">
            <a:off x="6114124" y="2413656"/>
            <a:ext cx="354492" cy="249228"/>
          </a:xfrm>
          <a:prstGeom prst="mathEqual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8" name="Je rovno 47"/>
          <p:cNvSpPr/>
          <p:nvPr/>
        </p:nvSpPr>
        <p:spPr>
          <a:xfrm rot="5400000">
            <a:off x="6363352" y="2413656"/>
            <a:ext cx="354492" cy="249228"/>
          </a:xfrm>
          <a:prstGeom prst="mathEqual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9" name="Je rovno 48"/>
          <p:cNvSpPr/>
          <p:nvPr/>
        </p:nvSpPr>
        <p:spPr>
          <a:xfrm rot="5400000">
            <a:off x="6875004" y="2404868"/>
            <a:ext cx="354492" cy="249228"/>
          </a:xfrm>
          <a:prstGeom prst="mathEqual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0" name="Je rovno 49"/>
          <p:cNvSpPr/>
          <p:nvPr/>
        </p:nvSpPr>
        <p:spPr>
          <a:xfrm rot="5400000">
            <a:off x="7094287" y="2404194"/>
            <a:ext cx="354492" cy="249228"/>
          </a:xfrm>
          <a:prstGeom prst="mathEqual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1" name="Je rovno 50"/>
          <p:cNvSpPr/>
          <p:nvPr/>
        </p:nvSpPr>
        <p:spPr>
          <a:xfrm rot="5400000">
            <a:off x="7729783" y="2404194"/>
            <a:ext cx="354492" cy="249228"/>
          </a:xfrm>
          <a:prstGeom prst="mathEqual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2" name="Je rovno 51"/>
          <p:cNvSpPr/>
          <p:nvPr/>
        </p:nvSpPr>
        <p:spPr>
          <a:xfrm rot="5400000">
            <a:off x="7964815" y="2404194"/>
            <a:ext cx="354492" cy="249228"/>
          </a:xfrm>
          <a:prstGeom prst="mathEqual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3" name="Je rovno 52"/>
          <p:cNvSpPr/>
          <p:nvPr/>
        </p:nvSpPr>
        <p:spPr>
          <a:xfrm rot="5400000">
            <a:off x="463848" y="4257432"/>
            <a:ext cx="354492" cy="249228"/>
          </a:xfrm>
          <a:prstGeom prst="mathEqual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4" name="Je rovno 53"/>
          <p:cNvSpPr/>
          <p:nvPr/>
        </p:nvSpPr>
        <p:spPr>
          <a:xfrm rot="5400000">
            <a:off x="1245852" y="4257328"/>
            <a:ext cx="354492" cy="249228"/>
          </a:xfrm>
          <a:prstGeom prst="mathEqual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5" name="Je rovno 54"/>
          <p:cNvSpPr/>
          <p:nvPr/>
        </p:nvSpPr>
        <p:spPr>
          <a:xfrm rot="5400000">
            <a:off x="2082446" y="4257328"/>
            <a:ext cx="354492" cy="249228"/>
          </a:xfrm>
          <a:prstGeom prst="mathEqual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6" name="Je rovno 55"/>
          <p:cNvSpPr/>
          <p:nvPr/>
        </p:nvSpPr>
        <p:spPr>
          <a:xfrm rot="5400000">
            <a:off x="2877408" y="4257432"/>
            <a:ext cx="354492" cy="249228"/>
          </a:xfrm>
          <a:prstGeom prst="mathEqual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7" name="Je rovno 56"/>
          <p:cNvSpPr/>
          <p:nvPr/>
        </p:nvSpPr>
        <p:spPr>
          <a:xfrm rot="5400000">
            <a:off x="3753930" y="4274638"/>
            <a:ext cx="354492" cy="249228"/>
          </a:xfrm>
          <a:prstGeom prst="mathEqual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8" name="Je rovno 57"/>
          <p:cNvSpPr/>
          <p:nvPr/>
        </p:nvSpPr>
        <p:spPr>
          <a:xfrm rot="5400000">
            <a:off x="4534954" y="4257432"/>
            <a:ext cx="354492" cy="249228"/>
          </a:xfrm>
          <a:prstGeom prst="mathEqual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9" name="Je rovno 58"/>
          <p:cNvSpPr/>
          <p:nvPr/>
        </p:nvSpPr>
        <p:spPr>
          <a:xfrm rot="5400000">
            <a:off x="5408186" y="4289152"/>
            <a:ext cx="354492" cy="249228"/>
          </a:xfrm>
          <a:prstGeom prst="mathEqual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0" name="Je rovno 59"/>
          <p:cNvSpPr/>
          <p:nvPr/>
        </p:nvSpPr>
        <p:spPr>
          <a:xfrm rot="5400000">
            <a:off x="6203602" y="4289152"/>
            <a:ext cx="354492" cy="249228"/>
          </a:xfrm>
          <a:prstGeom prst="mathEqual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1" name="Je rovno 60"/>
          <p:cNvSpPr/>
          <p:nvPr/>
        </p:nvSpPr>
        <p:spPr>
          <a:xfrm rot="5400000">
            <a:off x="6969673" y="4289152"/>
            <a:ext cx="354492" cy="249228"/>
          </a:xfrm>
          <a:prstGeom prst="mathEqual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19208" y="5661248"/>
            <a:ext cx="48141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Je zde  9 slepic a 10 králíků. 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1303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222</TotalTime>
  <Words>71</Words>
  <Application>Microsoft Office PowerPoint</Application>
  <PresentationFormat>Předvádění na obrazovce (4:3)</PresentationFormat>
  <Paragraphs>14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 n o t a c e</vt:lpstr>
      <vt:lpstr>Prezentace aplikace PowerPoint</vt:lpstr>
      <vt:lpstr>Ř e š e n 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Postupová Alena</dc:creator>
  <cp:lastModifiedBy>Postupova Alena</cp:lastModifiedBy>
  <cp:revision>28</cp:revision>
  <cp:lastPrinted>2011-11-07T13:07:31Z</cp:lastPrinted>
  <dcterms:created xsi:type="dcterms:W3CDTF">2011-11-02T10:29:00Z</dcterms:created>
  <dcterms:modified xsi:type="dcterms:W3CDTF">2012-02-15T13:04:17Z</dcterms:modified>
</cp:coreProperties>
</file>