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1" r:id="rId3"/>
    <p:sldId id="256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VY_32_INOVACE_08_SLOVNÍ DRUHY_ČÍSLOVKY 1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</a:t>
          </a:r>
          <a:r>
            <a:rPr lang="cs-CZ" smtClean="0"/>
            <a:t>: Číslovky 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BD8BDD0-6FC9-44DF-9B57-E8DD44788938}">
      <dgm:prSet/>
      <dgm:spPr/>
      <dgm:t>
        <a:bodyPr/>
        <a:lstStyle/>
        <a:p>
          <a:pPr rtl="0"/>
          <a:r>
            <a:rPr lang="cs-CZ" dirty="0" smtClean="0"/>
            <a:t>Vytvořeno: Září 2012</a:t>
          </a:r>
          <a:endParaRPr lang="cs-CZ" dirty="0"/>
        </a:p>
      </dgm:t>
    </dgm:pt>
    <dgm:pt modelId="{325B4962-C4E1-4895-8E06-0228B2FA9136}" type="parTrans" cxnId="{13A011CE-F287-4CED-8430-84CDFD9CACA4}">
      <dgm:prSet/>
      <dgm:spPr/>
      <dgm:t>
        <a:bodyPr/>
        <a:lstStyle/>
        <a:p>
          <a:endParaRPr lang="cs-CZ"/>
        </a:p>
      </dgm:t>
    </dgm:pt>
    <dgm:pt modelId="{7555077F-D9FA-4A8B-BAEB-805F6EF0A8D9}" type="sibTrans" cxnId="{13A011CE-F287-4CED-8430-84CDFD9CACA4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A46F4CD-4119-418D-91CD-7FA561C5FB72}" type="pres">
      <dgm:prSet presAssocID="{6BD8BDD0-6FC9-44DF-9B57-E8DD44788938}" presName="vertSpace6" presStyleLbl="node1" presStyleIdx="4" presStyleCnt="6"/>
      <dgm:spPr/>
      <dgm:t>
        <a:bodyPr/>
        <a:lstStyle/>
        <a:p>
          <a:endParaRPr lang="cs-CZ"/>
        </a:p>
      </dgm:t>
    </dgm:pt>
    <dgm:pt modelId="{87124EB3-FAF8-4ABC-98D6-57F243B9E24F}" type="pres">
      <dgm:prSet presAssocID="{6BD8BDD0-6FC9-44DF-9B57-E8DD44788938}" presName="circle6" presStyleLbl="node1" presStyleIdx="5" presStyleCnt="6"/>
      <dgm:spPr/>
      <dgm:t>
        <a:bodyPr/>
        <a:lstStyle/>
        <a:p>
          <a:endParaRPr lang="cs-CZ"/>
        </a:p>
      </dgm:t>
    </dgm:pt>
    <dgm:pt modelId="{D2EAE4D5-3FB6-4F1D-A101-D2E5142B1E36}" type="pres">
      <dgm:prSet presAssocID="{6BD8BDD0-6FC9-44DF-9B57-E8DD4478893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EBF545-1808-4792-9412-A19306569348}" type="pres">
      <dgm:prSet presAssocID="{6BD8BDD0-6FC9-44DF-9B57-E8DD4478893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AAA8BC-5260-478E-8CE4-D20488568875}" type="presOf" srcId="{D1B46980-6531-4606-95E6-44980827E919}" destId="{6140AFEC-043D-4C43-A2F9-D0F5331DF3A3}" srcOrd="0" destOrd="0" presId="urn:microsoft.com/office/officeart/2005/8/layout/target3"/>
    <dgm:cxn modelId="{2EA90CCD-4F9C-4884-A142-6A6D6F2AE8B8}" type="presOf" srcId="{4C35D32F-0EAB-4CD7-82EE-45574DC2A586}" destId="{8BEBB6EC-1DAA-4CAC-8A25-BC0FCBD5DBD5}" srcOrd="0" destOrd="0" presId="urn:microsoft.com/office/officeart/2005/8/layout/target3"/>
    <dgm:cxn modelId="{1B7AFC15-F064-453C-9EE5-4077207DBAA6}" type="presOf" srcId="{D8197B8C-B260-4A16-BDF4-0947B075E274}" destId="{25B08C86-7E15-44DC-BE7F-FFB55DD49D12}" srcOrd="0" destOrd="0" presId="urn:microsoft.com/office/officeart/2005/8/layout/target3"/>
    <dgm:cxn modelId="{6F94D4A8-2D57-475C-9B81-041FD49EB9B7}" type="presOf" srcId="{B651F6E3-6281-48DB-9319-2AEAFDAE7572}" destId="{619D679B-A015-4ECF-8348-D1034C574F40}" srcOrd="0" destOrd="0" presId="urn:microsoft.com/office/officeart/2005/8/layout/target3"/>
    <dgm:cxn modelId="{A317ABE9-250C-40BB-A49E-D21FDBA3835D}" type="presOf" srcId="{D1D4F407-5343-4D3F-B5B9-D407B03CAEB4}" destId="{AED2198E-93D5-4001-81B4-73124B309672}" srcOrd="1" destOrd="0" presId="urn:microsoft.com/office/officeart/2005/8/layout/target3"/>
    <dgm:cxn modelId="{90DE6CD2-105D-4517-95A6-BD9C9B98A9B6}" type="presOf" srcId="{6BD8BDD0-6FC9-44DF-9B57-E8DD44788938}" destId="{D2EAE4D5-3FB6-4F1D-A101-D2E5142B1E36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CF5915C-7F2D-4893-8BA7-17AFFA779A9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3DB81C-A15C-48F8-AC86-94374B76D81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19CF4D3-643C-4995-8AD8-F51D48EEC9B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9C21B78-68B4-453F-B1DC-9C8EC63DD03E}" type="presOf" srcId="{D1B46980-6531-4606-95E6-44980827E919}" destId="{2BE915AB-18AA-4053-B92C-3BFC9ED204BB}" srcOrd="1" destOrd="0" presId="urn:microsoft.com/office/officeart/2005/8/layout/target3"/>
    <dgm:cxn modelId="{13A011CE-F287-4CED-8430-84CDFD9CACA4}" srcId="{757F3AB3-0718-4624-B441-E567A8F0AB56}" destId="{6BD8BDD0-6FC9-44DF-9B57-E8DD44788938}" srcOrd="5" destOrd="0" parTransId="{325B4962-C4E1-4895-8E06-0228B2FA9136}" sibTransId="{7555077F-D9FA-4A8B-BAEB-805F6EF0A8D9}"/>
    <dgm:cxn modelId="{407F2EC8-9F84-4AD9-9010-DAB396C74478}" type="presOf" srcId="{D8197B8C-B260-4A16-BDF4-0947B075E274}" destId="{5A5FFA88-C948-4069-8E93-59FA12366E83}" srcOrd="1" destOrd="0" presId="urn:microsoft.com/office/officeart/2005/8/layout/target3"/>
    <dgm:cxn modelId="{9B80751B-2AA5-4317-928D-7B5554C715BF}" type="presOf" srcId="{6BD8BDD0-6FC9-44DF-9B57-E8DD44788938}" destId="{01EBF545-1808-4792-9412-A19306569348}" srcOrd="1" destOrd="0" presId="urn:microsoft.com/office/officeart/2005/8/layout/target3"/>
    <dgm:cxn modelId="{E1154F6D-4934-48E4-9790-BAE951746D5A}" type="presOf" srcId="{B651F6E3-6281-48DB-9319-2AEAFDAE7572}" destId="{6BB5E863-4638-4E1D-BFDE-399D028AC4ED}" srcOrd="1" destOrd="0" presId="urn:microsoft.com/office/officeart/2005/8/layout/target3"/>
    <dgm:cxn modelId="{4D6172C7-80AA-461B-8773-816A6A8657EE}" type="presParOf" srcId="{333A1088-737F-45CB-B68E-254E46348037}" destId="{F5ABB229-8D3B-4694-996A-96F23CF14429}" srcOrd="0" destOrd="0" presId="urn:microsoft.com/office/officeart/2005/8/layout/target3"/>
    <dgm:cxn modelId="{4EC80F0E-DEDE-4A0A-8412-BB78C52898E4}" type="presParOf" srcId="{333A1088-737F-45CB-B68E-254E46348037}" destId="{F41139FD-01EE-4571-8B17-4FB00FC51163}" srcOrd="1" destOrd="0" presId="urn:microsoft.com/office/officeart/2005/8/layout/target3"/>
    <dgm:cxn modelId="{D1F85939-81A7-4C86-B3C6-7D19ACE55DEB}" type="presParOf" srcId="{333A1088-737F-45CB-B68E-254E46348037}" destId="{D005CE8C-CC26-4C3E-AC11-E15060ECD759}" srcOrd="2" destOrd="0" presId="urn:microsoft.com/office/officeart/2005/8/layout/target3"/>
    <dgm:cxn modelId="{A54BEF72-7763-4A50-8471-E92C261E1695}" type="presParOf" srcId="{333A1088-737F-45CB-B68E-254E46348037}" destId="{2C702D82-9B77-49B7-9568-BB8EB47C3372}" srcOrd="3" destOrd="0" presId="urn:microsoft.com/office/officeart/2005/8/layout/target3"/>
    <dgm:cxn modelId="{2E201AA2-14F8-436E-B7EF-8542EF4D11FD}" type="presParOf" srcId="{333A1088-737F-45CB-B68E-254E46348037}" destId="{A52A0455-90FF-4808-ABD0-F02540D31D5A}" srcOrd="4" destOrd="0" presId="urn:microsoft.com/office/officeart/2005/8/layout/target3"/>
    <dgm:cxn modelId="{068C8F09-4642-4809-BA56-D5553A8D4901}" type="presParOf" srcId="{333A1088-737F-45CB-B68E-254E46348037}" destId="{6140AFEC-043D-4C43-A2F9-D0F5331DF3A3}" srcOrd="5" destOrd="0" presId="urn:microsoft.com/office/officeart/2005/8/layout/target3"/>
    <dgm:cxn modelId="{D811DD3E-20FC-4988-B70D-6F3721217199}" type="presParOf" srcId="{333A1088-737F-45CB-B68E-254E46348037}" destId="{9358AC05-5D7D-4327-9F80-1AD486AEA664}" srcOrd="6" destOrd="0" presId="urn:microsoft.com/office/officeart/2005/8/layout/target3"/>
    <dgm:cxn modelId="{7086F4FC-6F62-420B-89AA-A99DB53F2C2A}" type="presParOf" srcId="{333A1088-737F-45CB-B68E-254E46348037}" destId="{313FC574-E1CD-4FB4-B054-0B805CE0447D}" srcOrd="7" destOrd="0" presId="urn:microsoft.com/office/officeart/2005/8/layout/target3"/>
    <dgm:cxn modelId="{96B6FDBC-5608-4C4B-9120-E3584EBC52BC}" type="presParOf" srcId="{333A1088-737F-45CB-B68E-254E46348037}" destId="{619D679B-A015-4ECF-8348-D1034C574F40}" srcOrd="8" destOrd="0" presId="urn:microsoft.com/office/officeart/2005/8/layout/target3"/>
    <dgm:cxn modelId="{1ADE9EAF-AB1D-4A00-B619-EE870CDFFBFC}" type="presParOf" srcId="{333A1088-737F-45CB-B68E-254E46348037}" destId="{322283A8-4A27-4CDA-BAE3-F381106A9174}" srcOrd="9" destOrd="0" presId="urn:microsoft.com/office/officeart/2005/8/layout/target3"/>
    <dgm:cxn modelId="{4C521AC1-0A7A-44FC-AB15-5DEA96A75E35}" type="presParOf" srcId="{333A1088-737F-45CB-B68E-254E46348037}" destId="{FFC9F71D-1B4F-4AD9-A4A6-86ADEFC8AF5C}" srcOrd="10" destOrd="0" presId="urn:microsoft.com/office/officeart/2005/8/layout/target3"/>
    <dgm:cxn modelId="{DF46720A-317D-4182-BC56-946BEDC620FF}" type="presParOf" srcId="{333A1088-737F-45CB-B68E-254E46348037}" destId="{25B08C86-7E15-44DC-BE7F-FFB55DD49D12}" srcOrd="11" destOrd="0" presId="urn:microsoft.com/office/officeart/2005/8/layout/target3"/>
    <dgm:cxn modelId="{EB26E2F6-4444-460E-8E2F-9BE6B7E96378}" type="presParOf" srcId="{333A1088-737F-45CB-B68E-254E46348037}" destId="{76644BE8-9D7C-4C09-B250-3D10AF48CBB7}" srcOrd="12" destOrd="0" presId="urn:microsoft.com/office/officeart/2005/8/layout/target3"/>
    <dgm:cxn modelId="{53126F93-EF0C-4922-BE24-3442354B0C2A}" type="presParOf" srcId="{333A1088-737F-45CB-B68E-254E46348037}" destId="{EE85B701-7295-41C0-BA7A-34D3756A2AE6}" srcOrd="13" destOrd="0" presId="urn:microsoft.com/office/officeart/2005/8/layout/target3"/>
    <dgm:cxn modelId="{29B6AD2F-A187-4357-BA0C-343E4F3388E6}" type="presParOf" srcId="{333A1088-737F-45CB-B68E-254E46348037}" destId="{8BEBB6EC-1DAA-4CAC-8A25-BC0FCBD5DBD5}" srcOrd="14" destOrd="0" presId="urn:microsoft.com/office/officeart/2005/8/layout/target3"/>
    <dgm:cxn modelId="{7F0209A9-42A4-4278-AB2D-E515F3CA652F}" type="presParOf" srcId="{333A1088-737F-45CB-B68E-254E46348037}" destId="{DA46F4CD-4119-418D-91CD-7FA561C5FB72}" srcOrd="15" destOrd="0" presId="urn:microsoft.com/office/officeart/2005/8/layout/target3"/>
    <dgm:cxn modelId="{784EAA2F-7676-4A73-BA63-D3095D28E5CF}" type="presParOf" srcId="{333A1088-737F-45CB-B68E-254E46348037}" destId="{87124EB3-FAF8-4ABC-98D6-57F243B9E24F}" srcOrd="16" destOrd="0" presId="urn:microsoft.com/office/officeart/2005/8/layout/target3"/>
    <dgm:cxn modelId="{27F026F4-4895-4107-8B16-54D0FA92BC1C}" type="presParOf" srcId="{333A1088-737F-45CB-B68E-254E46348037}" destId="{D2EAE4D5-3FB6-4F1D-A101-D2E5142B1E36}" srcOrd="17" destOrd="0" presId="urn:microsoft.com/office/officeart/2005/8/layout/target3"/>
    <dgm:cxn modelId="{87D6CFCE-592D-41EB-84C4-DE564C400D21}" type="presParOf" srcId="{333A1088-737F-45CB-B68E-254E46348037}" destId="{AED2198E-93D5-4001-81B4-73124B309672}" srcOrd="18" destOrd="0" presId="urn:microsoft.com/office/officeart/2005/8/layout/target3"/>
    <dgm:cxn modelId="{AEC7FF27-9B23-4C61-9BC3-9C3EC6C4E161}" type="presParOf" srcId="{333A1088-737F-45CB-B68E-254E46348037}" destId="{2BE915AB-18AA-4053-B92C-3BFC9ED204BB}" srcOrd="19" destOrd="0" presId="urn:microsoft.com/office/officeart/2005/8/layout/target3"/>
    <dgm:cxn modelId="{7E8E5679-85FD-4432-BC16-A7CC223D6DD5}" type="presParOf" srcId="{333A1088-737F-45CB-B68E-254E46348037}" destId="{6BB5E863-4638-4E1D-BFDE-399D028AC4ED}" srcOrd="20" destOrd="0" presId="urn:microsoft.com/office/officeart/2005/8/layout/target3"/>
    <dgm:cxn modelId="{E8416DE7-DD86-4936-9038-FC4E9A859A8D}" type="presParOf" srcId="{333A1088-737F-45CB-B68E-254E46348037}" destId="{5A5FFA88-C948-4069-8E93-59FA12366E83}" srcOrd="21" destOrd="0" presId="urn:microsoft.com/office/officeart/2005/8/layout/target3"/>
    <dgm:cxn modelId="{D064BE81-9F45-4134-94A9-C37D0E041830}" type="presParOf" srcId="{333A1088-737F-45CB-B68E-254E46348037}" destId="{890E4F0B-2866-4A3F-A3C7-2A14B1797930}" srcOrd="22" destOrd="0" presId="urn:microsoft.com/office/officeart/2005/8/layout/target3"/>
    <dgm:cxn modelId="{C2D3DE98-19E9-4678-94DE-23E858C521CF}" type="presParOf" srcId="{333A1088-737F-45CB-B68E-254E46348037}" destId="{01EBF545-1808-4792-9412-A1930656934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VY_32_INOVACE_08_SLOVNÍ DRUHY_ČÍSLOVKY 1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1400" kern="1200" smtClean="0"/>
            <a:t>: Číslovky 1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7124EB3-FAF8-4ABC-98D6-57F243B9E24F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2EAE4D5-3FB6-4F1D-A101-D2E5142B1E3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Září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81BDB-B10A-4F3C-A15A-32620003C1FC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E0AABD-BF12-4DB8-B90A-C3D556D83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2813251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jako výklad nové látky s procvičením.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Číslovky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Číslovky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čtvrtý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ho číslicí 4</a:t>
            </a:r>
          </a:p>
          <a:p>
            <a:pPr>
              <a:buFontTx/>
              <a:buChar char="-"/>
            </a:pPr>
            <a:r>
              <a:rPr lang="cs-CZ" b="1" dirty="0"/>
              <a:t>o</a:t>
            </a:r>
            <a:r>
              <a:rPr lang="cs-CZ" b="1" dirty="0" smtClean="0"/>
              <a:t>značují počet nebo pořadí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táme se - kolik? kolikátý? kolikerý? </a:t>
            </a:r>
            <a:r>
              <a:rPr lang="cs-CZ" dirty="0"/>
              <a:t>k</a:t>
            </a:r>
            <a:r>
              <a:rPr lang="cs-CZ" dirty="0" smtClean="0"/>
              <a:t>olikrát? </a:t>
            </a:r>
            <a:r>
              <a:rPr lang="cs-CZ" dirty="0"/>
              <a:t>k</a:t>
            </a:r>
            <a:r>
              <a:rPr lang="cs-CZ" dirty="0" smtClean="0"/>
              <a:t>olikanásobný?</a:t>
            </a:r>
          </a:p>
          <a:p>
            <a:pPr>
              <a:buFontTx/>
              <a:buChar char="-"/>
            </a:pPr>
            <a:r>
              <a:rPr lang="cs-CZ" dirty="0"/>
              <a:t>r</a:t>
            </a:r>
            <a:r>
              <a:rPr lang="cs-CZ" dirty="0" smtClean="0"/>
              <a:t>ozlišujeme číslovky </a:t>
            </a:r>
            <a:r>
              <a:rPr lang="cs-CZ" b="1" dirty="0" smtClean="0"/>
              <a:t>základní, řadové, druhové, násobné 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ále určité a neurčité</a:t>
            </a:r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5721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dirty="0"/>
              <a:t>č</a:t>
            </a:r>
            <a:r>
              <a:rPr lang="cs-CZ" sz="4000" dirty="0" smtClean="0"/>
              <a:t>íslovky </a:t>
            </a:r>
            <a:r>
              <a:rPr lang="cs-CZ" sz="4000" b="1" dirty="0" smtClean="0"/>
              <a:t>základní</a:t>
            </a:r>
            <a:r>
              <a:rPr lang="cs-CZ" sz="4000" dirty="0" smtClean="0"/>
              <a:t> - jeden, sto, milión,</a:t>
            </a:r>
          </a:p>
          <a:p>
            <a:pPr>
              <a:buNone/>
            </a:pPr>
            <a:r>
              <a:rPr lang="cs-CZ" sz="4000" dirty="0"/>
              <a:t>		</a:t>
            </a:r>
            <a:r>
              <a:rPr lang="cs-CZ" sz="4000" dirty="0" smtClean="0"/>
              <a:t>		několik, mnoho, málo</a:t>
            </a:r>
          </a:p>
          <a:p>
            <a:pPr>
              <a:buNone/>
            </a:pPr>
            <a:r>
              <a:rPr lang="cs-CZ" sz="4000" dirty="0"/>
              <a:t>č</a:t>
            </a:r>
            <a:r>
              <a:rPr lang="cs-CZ" sz="4000" dirty="0" smtClean="0"/>
              <a:t>íslovky </a:t>
            </a:r>
            <a:r>
              <a:rPr lang="cs-CZ" sz="4000" b="1" dirty="0" smtClean="0"/>
              <a:t>řadové</a:t>
            </a:r>
            <a:r>
              <a:rPr lang="cs-CZ" sz="4000" dirty="0" smtClean="0"/>
              <a:t> - první, stý, miliontý,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				několikátý</a:t>
            </a:r>
          </a:p>
          <a:p>
            <a:pPr>
              <a:buNone/>
            </a:pPr>
            <a:r>
              <a:rPr lang="cs-CZ" sz="4000" dirty="0"/>
              <a:t>č</a:t>
            </a:r>
            <a:r>
              <a:rPr lang="cs-CZ" sz="4000" dirty="0" smtClean="0"/>
              <a:t>íslovky </a:t>
            </a:r>
            <a:r>
              <a:rPr lang="cs-CZ" sz="4000" b="1" dirty="0" smtClean="0"/>
              <a:t>druhové</a:t>
            </a:r>
            <a:r>
              <a:rPr lang="cs-CZ" sz="4000" dirty="0" smtClean="0"/>
              <a:t> - dvojí, dvoje, patery,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				několikerý</a:t>
            </a:r>
          </a:p>
          <a:p>
            <a:pPr>
              <a:buNone/>
            </a:pPr>
            <a:r>
              <a:rPr lang="cs-CZ" sz="4000" dirty="0" smtClean="0"/>
              <a:t>číslovky </a:t>
            </a:r>
            <a:r>
              <a:rPr lang="cs-CZ" sz="4000" b="1" dirty="0" smtClean="0"/>
              <a:t>násobné </a:t>
            </a:r>
            <a:r>
              <a:rPr lang="cs-CZ" sz="4000" dirty="0" smtClean="0"/>
              <a:t>- třikrát, dvojnásobný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 smtClean="0"/>
              <a:t>	několikrát, několikanásobný</a:t>
            </a:r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Najdi ukryté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86874" cy="47577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těsto, medvědi, stonožka, opět, stopa, bratři, potápět, město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			</a:t>
            </a:r>
            <a:r>
              <a:rPr lang="cs-CZ" sz="4400" b="1" dirty="0" smtClean="0"/>
              <a:t>Rozlušti rébusy</a:t>
            </a:r>
          </a:p>
          <a:p>
            <a:pPr>
              <a:buNone/>
            </a:pPr>
            <a:r>
              <a:rPr lang="cs-CZ" dirty="0" smtClean="0"/>
              <a:t>DETÝPASÁ 			KOLIRÝNĚKE</a:t>
            </a:r>
            <a:endParaRPr lang="cs-CZ" sz="3600" dirty="0" smtClean="0"/>
          </a:p>
          <a:p>
            <a:pPr>
              <a:buNone/>
            </a:pPr>
            <a:r>
              <a:rPr lang="cs-CZ" dirty="0" smtClean="0"/>
              <a:t>TEPARY 		    SETDEVĚTDEVĚTDESÁTVADE</a:t>
            </a:r>
          </a:p>
          <a:p>
            <a:pPr>
              <a:buNone/>
            </a:pPr>
            <a:endParaRPr lang="cs-CZ" sz="4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143108" y="4929198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6072198" y="4927610"/>
            <a:ext cx="21431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571604" y="5500702"/>
            <a:ext cx="171451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071538" y="6213494"/>
            <a:ext cx="628654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Users\iolexova\AppData\Local\Microsoft\Windows\Temporary Internet Files\Content.IE5\M9DVAZSF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8082" y="0"/>
            <a:ext cx="1785918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N9ZW0L9R\MC900329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889" y="226516"/>
            <a:ext cx="1819275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81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Slovní druhy</vt:lpstr>
      <vt:lpstr>Číslovky 1</vt:lpstr>
      <vt:lpstr>Snímek 5</vt:lpstr>
      <vt:lpstr>Najdi ukryté číslovky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24</cp:revision>
  <dcterms:created xsi:type="dcterms:W3CDTF">2012-02-28T13:24:37Z</dcterms:created>
  <dcterms:modified xsi:type="dcterms:W3CDTF">2012-06-25T17:12:13Z</dcterms:modified>
</cp:coreProperties>
</file>