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4" r:id="rId2"/>
    <p:sldId id="261" r:id="rId3"/>
    <p:sldId id="256" r:id="rId4"/>
    <p:sldId id="257" r:id="rId5"/>
    <p:sldId id="259" r:id="rId6"/>
    <p:sldId id="258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 </a:t>
          </a:r>
          <a:r>
            <a:rPr lang="cs-CZ" sz="1600" dirty="0" smtClean="0"/>
            <a:t>VY_32_INOVACE_3.2.10.2. O 08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Základní škola Strančice, okres Praha - východ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Lenka Kulhavá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err="1" smtClean="0"/>
            <a:t>TEMA</a:t>
          </a:r>
          <a:r>
            <a:rPr lang="cs-CZ" sz="1600" dirty="0" smtClean="0"/>
            <a:t>: Angličtina</a:t>
          </a:r>
          <a:endParaRPr lang="cs-CZ" sz="16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endParaRPr lang="cs-CZ" sz="16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DD6CDDA-6550-4B55-AECF-96B8E26A7CE1}" type="presOf" srcId="{D1B46980-6531-4606-95E6-44980827E919}" destId="{2BE915AB-18AA-4053-B92C-3BFC9ED204BB}" srcOrd="1" destOrd="0" presId="urn:microsoft.com/office/officeart/2005/8/layout/target3"/>
    <dgm:cxn modelId="{36E10105-ABCF-4563-A619-4A5FAAB8254E}" type="presOf" srcId="{757F3AB3-0718-4624-B441-E567A8F0AB56}" destId="{333A1088-737F-45CB-B68E-254E46348037}" srcOrd="0" destOrd="0" presId="urn:microsoft.com/office/officeart/2005/8/layout/target3"/>
    <dgm:cxn modelId="{D46DE01A-FD7C-4C2D-A989-7DF6B3D0AE85}" type="presOf" srcId="{D8197B8C-B260-4A16-BDF4-0947B075E274}" destId="{5A5FFA88-C948-4069-8E93-59FA12366E83}" srcOrd="1" destOrd="0" presId="urn:microsoft.com/office/officeart/2005/8/layout/target3"/>
    <dgm:cxn modelId="{048D1257-0605-4D3C-80A9-774680B254A8}" type="presOf" srcId="{D1D4F407-5343-4D3F-B5B9-D407B03CAEB4}" destId="{D005CE8C-CC26-4C3E-AC11-E15060ECD759}" srcOrd="0" destOrd="0" presId="urn:microsoft.com/office/officeart/2005/8/layout/target3"/>
    <dgm:cxn modelId="{D031C1D0-7DCC-478B-854C-C9B8B6A8E8A6}" type="presOf" srcId="{B651F6E3-6281-48DB-9319-2AEAFDAE7572}" destId="{6BB5E863-4638-4E1D-BFDE-399D028AC4ED}" srcOrd="1" destOrd="0" presId="urn:microsoft.com/office/officeart/2005/8/layout/target3"/>
    <dgm:cxn modelId="{9CE1E0A0-5CE1-4F2E-918A-5ADCB7B7D307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56F69EE-1704-4109-8070-9B84CC0E61BF}" type="presOf" srcId="{D1B46980-6531-4606-95E6-44980827E919}" destId="{6140AFEC-043D-4C43-A2F9-D0F5331DF3A3}" srcOrd="0" destOrd="0" presId="urn:microsoft.com/office/officeart/2005/8/layout/target3"/>
    <dgm:cxn modelId="{CA498320-E715-49F9-A3CB-EA6B4AFD77A9}" type="presOf" srcId="{D8197B8C-B260-4A16-BDF4-0947B075E274}" destId="{25B08C86-7E15-44DC-BE7F-FFB55DD49D12}" srcOrd="0" destOrd="0" presId="urn:microsoft.com/office/officeart/2005/8/layout/target3"/>
    <dgm:cxn modelId="{E39DCBB6-14E6-4E3E-8722-16914AC6AD10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1EAE740-6A11-46C0-8CDE-FE526E8FBFA6}" type="presOf" srcId="{D1D4F407-5343-4D3F-B5B9-D407B03CAEB4}" destId="{AED2198E-93D5-4001-81B4-73124B309672}" srcOrd="1" destOrd="0" presId="urn:microsoft.com/office/officeart/2005/8/layout/target3"/>
    <dgm:cxn modelId="{46A00F92-660B-475B-8AE6-1B93385968BA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891614E-5A0F-427A-B6E3-87426CB7882C}" type="presParOf" srcId="{333A1088-737F-45CB-B68E-254E46348037}" destId="{F5ABB229-8D3B-4694-996A-96F23CF14429}" srcOrd="0" destOrd="0" presId="urn:microsoft.com/office/officeart/2005/8/layout/target3"/>
    <dgm:cxn modelId="{EFDF5F98-4760-4348-9B75-E27DCB408690}" type="presParOf" srcId="{333A1088-737F-45CB-B68E-254E46348037}" destId="{F41139FD-01EE-4571-8B17-4FB00FC51163}" srcOrd="1" destOrd="0" presId="urn:microsoft.com/office/officeart/2005/8/layout/target3"/>
    <dgm:cxn modelId="{6F0E8B2F-877D-4D6F-89AD-01E9076E0002}" type="presParOf" srcId="{333A1088-737F-45CB-B68E-254E46348037}" destId="{D005CE8C-CC26-4C3E-AC11-E15060ECD759}" srcOrd="2" destOrd="0" presId="urn:microsoft.com/office/officeart/2005/8/layout/target3"/>
    <dgm:cxn modelId="{8757F132-FB17-471B-9058-DEC2E17F46E6}" type="presParOf" srcId="{333A1088-737F-45CB-B68E-254E46348037}" destId="{2C702D82-9B77-49B7-9568-BB8EB47C3372}" srcOrd="3" destOrd="0" presId="urn:microsoft.com/office/officeart/2005/8/layout/target3"/>
    <dgm:cxn modelId="{C189195A-3C9E-444D-9255-06215BE684AC}" type="presParOf" srcId="{333A1088-737F-45CB-B68E-254E46348037}" destId="{A52A0455-90FF-4808-ABD0-F02540D31D5A}" srcOrd="4" destOrd="0" presId="urn:microsoft.com/office/officeart/2005/8/layout/target3"/>
    <dgm:cxn modelId="{1368E5C5-E74A-43E6-BA75-DDB98D8FCDBF}" type="presParOf" srcId="{333A1088-737F-45CB-B68E-254E46348037}" destId="{6140AFEC-043D-4C43-A2F9-D0F5331DF3A3}" srcOrd="5" destOrd="0" presId="urn:microsoft.com/office/officeart/2005/8/layout/target3"/>
    <dgm:cxn modelId="{134F16BF-949A-4FF7-B6CB-3E67E00EC140}" type="presParOf" srcId="{333A1088-737F-45CB-B68E-254E46348037}" destId="{9358AC05-5D7D-4327-9F80-1AD486AEA664}" srcOrd="6" destOrd="0" presId="urn:microsoft.com/office/officeart/2005/8/layout/target3"/>
    <dgm:cxn modelId="{3CB7C55E-8EA7-4833-B4B5-11A0CAA68A39}" type="presParOf" srcId="{333A1088-737F-45CB-B68E-254E46348037}" destId="{313FC574-E1CD-4FB4-B054-0B805CE0447D}" srcOrd="7" destOrd="0" presId="urn:microsoft.com/office/officeart/2005/8/layout/target3"/>
    <dgm:cxn modelId="{A6E36A9C-A0E0-4ED3-BA73-A6A50024F4AF}" type="presParOf" srcId="{333A1088-737F-45CB-B68E-254E46348037}" destId="{619D679B-A015-4ECF-8348-D1034C574F40}" srcOrd="8" destOrd="0" presId="urn:microsoft.com/office/officeart/2005/8/layout/target3"/>
    <dgm:cxn modelId="{28013081-DA6F-49A5-95B9-D2448F3DEEC8}" type="presParOf" srcId="{333A1088-737F-45CB-B68E-254E46348037}" destId="{322283A8-4A27-4CDA-BAE3-F381106A9174}" srcOrd="9" destOrd="0" presId="urn:microsoft.com/office/officeart/2005/8/layout/target3"/>
    <dgm:cxn modelId="{1CCC346B-D81A-448C-91A5-882FFED53C25}" type="presParOf" srcId="{333A1088-737F-45CB-B68E-254E46348037}" destId="{FFC9F71D-1B4F-4AD9-A4A6-86ADEFC8AF5C}" srcOrd="10" destOrd="0" presId="urn:microsoft.com/office/officeart/2005/8/layout/target3"/>
    <dgm:cxn modelId="{A9789A00-D761-4D62-9C52-7AA3B2A9C9EC}" type="presParOf" srcId="{333A1088-737F-45CB-B68E-254E46348037}" destId="{25B08C86-7E15-44DC-BE7F-FFB55DD49D12}" srcOrd="11" destOrd="0" presId="urn:microsoft.com/office/officeart/2005/8/layout/target3"/>
    <dgm:cxn modelId="{CD7C9220-1F21-4A19-AC58-4CB6D59E6D03}" type="presParOf" srcId="{333A1088-737F-45CB-B68E-254E46348037}" destId="{76644BE8-9D7C-4C09-B250-3D10AF48CBB7}" srcOrd="12" destOrd="0" presId="urn:microsoft.com/office/officeart/2005/8/layout/target3"/>
    <dgm:cxn modelId="{54C72DDD-6245-4047-A909-E2C41FCB2254}" type="presParOf" srcId="{333A1088-737F-45CB-B68E-254E46348037}" destId="{EE85B701-7295-41C0-BA7A-34D3756A2AE6}" srcOrd="13" destOrd="0" presId="urn:microsoft.com/office/officeart/2005/8/layout/target3"/>
    <dgm:cxn modelId="{F6ED9EB0-16AC-4060-BF8D-6597AD27CB1B}" type="presParOf" srcId="{333A1088-737F-45CB-B68E-254E46348037}" destId="{8BEBB6EC-1DAA-4CAC-8A25-BC0FCBD5DBD5}" srcOrd="14" destOrd="0" presId="urn:microsoft.com/office/officeart/2005/8/layout/target3"/>
    <dgm:cxn modelId="{12E6BF91-18C1-461B-A4E9-C3F955C1DFB3}" type="presParOf" srcId="{333A1088-737F-45CB-B68E-254E46348037}" destId="{AED2198E-93D5-4001-81B4-73124B309672}" srcOrd="15" destOrd="0" presId="urn:microsoft.com/office/officeart/2005/8/layout/target3"/>
    <dgm:cxn modelId="{7E612D9F-4451-4362-AD25-9729A300777C}" type="presParOf" srcId="{333A1088-737F-45CB-B68E-254E46348037}" destId="{2BE915AB-18AA-4053-B92C-3BFC9ED204BB}" srcOrd="16" destOrd="0" presId="urn:microsoft.com/office/officeart/2005/8/layout/target3"/>
    <dgm:cxn modelId="{09A40176-D563-4E2D-820B-8D891FA3F6D3}" type="presParOf" srcId="{333A1088-737F-45CB-B68E-254E46348037}" destId="{6BB5E863-4638-4E1D-BFDE-399D028AC4ED}" srcOrd="17" destOrd="0" presId="urn:microsoft.com/office/officeart/2005/8/layout/target3"/>
    <dgm:cxn modelId="{8C386D27-58E1-44FC-A3DF-87F6F056E168}" type="presParOf" srcId="{333A1088-737F-45CB-B68E-254E46348037}" destId="{5A5FFA88-C948-4069-8E93-59FA12366E83}" srcOrd="18" destOrd="0" presId="urn:microsoft.com/office/officeart/2005/8/layout/target3"/>
    <dgm:cxn modelId="{60EB7A99-A0F0-4413-B0F3-95FA38EA50E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Základní škola Strančice, okres Praha - východ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Lenka Kulhavá</a:t>
          </a:r>
          <a:endParaRPr lang="cs-CZ" sz="16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 </a:t>
          </a:r>
          <a:r>
            <a:rPr lang="cs-CZ" sz="1600" kern="1200" dirty="0" smtClean="0"/>
            <a:t>VY_32_INOVACE_3.2.10.2. O 08</a:t>
          </a:r>
          <a:endParaRPr lang="cs-CZ" sz="16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err="1" smtClean="0"/>
            <a:t>TEMA</a:t>
          </a:r>
          <a:r>
            <a:rPr lang="cs-CZ" sz="1600" kern="1200" dirty="0" smtClean="0"/>
            <a:t>: Angličtina</a:t>
          </a:r>
          <a:endParaRPr lang="cs-CZ" sz="16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endParaRPr lang="cs-CZ" sz="16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F8F12A6-5851-41A3-914F-CADB1AE6280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5B6743C-10BB-4048-882F-824E42CA333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47795947"/>
              </p:ext>
            </p:extLst>
          </p:nvPr>
        </p:nvGraphicFramePr>
        <p:xfrm>
          <a:off x="539552" y="1340768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707904" y="292494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106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1268760"/>
            <a:ext cx="1440160" cy="46166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75656" y="2060848"/>
            <a:ext cx="6120680" cy="255454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	Prezentace je určena pro žáky 2. stupně ZŠ k rozšíření učiva angličtiny o znalost přísloví.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V první části prezentace mají děti za úkol najít význam přísloví a přiřadit ho ke správnému přísloví.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V druhé části prezentace se žáci snaží najít druhou část přísloví a přiřadit ji k první části.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Jako další úkol mohou děti hledat český ekvivalent k jednotlivým příslovím, pokud existuje.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3394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PROVERBS 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Lenka Kulhavá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805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3503575"/>
              </p:ext>
            </p:extLst>
          </p:nvPr>
        </p:nvGraphicFramePr>
        <p:xfrm>
          <a:off x="827088" y="692150"/>
          <a:ext cx="7561336" cy="5809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668"/>
                <a:gridCol w="3780668"/>
              </a:tblGrid>
              <a:tr h="92419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lead</a:t>
                      </a:r>
                      <a:r>
                        <a:rPr lang="cs-CZ" dirty="0" smtClean="0"/>
                        <a:t> a </a:t>
                      </a:r>
                      <a:r>
                        <a:rPr lang="cs-CZ" dirty="0" err="1" smtClean="0"/>
                        <a:t>horse</a:t>
                      </a:r>
                      <a:r>
                        <a:rPr lang="cs-CZ" dirty="0" smtClean="0"/>
                        <a:t> to </a:t>
                      </a:r>
                      <a:r>
                        <a:rPr lang="cs-CZ" dirty="0" err="1" smtClean="0"/>
                        <a:t>water</a:t>
                      </a:r>
                      <a:r>
                        <a:rPr lang="cs-CZ" dirty="0" smtClean="0"/>
                        <a:t> but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´t make </a:t>
                      </a:r>
                      <a:r>
                        <a:rPr lang="cs-CZ" dirty="0" err="1" smtClean="0"/>
                        <a:t>it</a:t>
                      </a:r>
                      <a:r>
                        <a:rPr lang="cs-CZ" dirty="0" smtClean="0"/>
                        <a:t> drink.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person </a:t>
                      </a:r>
                      <a:r>
                        <a:rPr lang="cs-CZ" dirty="0" err="1" smtClean="0"/>
                        <a:t>who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doesn</a:t>
                      </a:r>
                      <a:r>
                        <a:rPr lang="cs-CZ" baseline="0" dirty="0" smtClean="0"/>
                        <a:t> ´t </a:t>
                      </a:r>
                      <a:r>
                        <a:rPr lang="cs-CZ" baseline="0" dirty="0" err="1" smtClean="0"/>
                        <a:t>work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can</a:t>
                      </a:r>
                      <a:r>
                        <a:rPr lang="cs-CZ" baseline="0" dirty="0" smtClean="0"/>
                        <a:t> ´t </a:t>
                      </a:r>
                      <a:r>
                        <a:rPr lang="cs-CZ" baseline="0" dirty="0" err="1" smtClean="0"/>
                        <a:t>expect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help</a:t>
                      </a:r>
                      <a:r>
                        <a:rPr lang="cs-CZ" baseline="0" dirty="0" smtClean="0"/>
                        <a:t>. </a:t>
                      </a:r>
                      <a:r>
                        <a:rPr lang="cs-CZ" baseline="0" dirty="0" err="1" smtClean="0"/>
                        <a:t>It</a:t>
                      </a:r>
                      <a:r>
                        <a:rPr lang="cs-CZ" baseline="0" dirty="0" smtClean="0"/>
                        <a:t> ´s </a:t>
                      </a:r>
                      <a:r>
                        <a:rPr lang="cs-CZ" baseline="0" dirty="0" err="1" smtClean="0"/>
                        <a:t>better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for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us</a:t>
                      </a:r>
                      <a:r>
                        <a:rPr lang="cs-CZ" baseline="0" dirty="0" smtClean="0"/>
                        <a:t> to </a:t>
                      </a:r>
                      <a:r>
                        <a:rPr lang="cs-CZ" baseline="0" dirty="0" err="1" smtClean="0"/>
                        <a:t>help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themselves</a:t>
                      </a:r>
                      <a:r>
                        <a:rPr lang="cs-CZ" baseline="0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Oil</a:t>
                      </a:r>
                      <a:r>
                        <a:rPr lang="cs-CZ" dirty="0" smtClean="0"/>
                        <a:t> and </a:t>
                      </a:r>
                      <a:r>
                        <a:rPr lang="cs-CZ" dirty="0" err="1" smtClean="0"/>
                        <a:t>water</a:t>
                      </a:r>
                      <a:r>
                        <a:rPr lang="cs-CZ" dirty="0" smtClean="0"/>
                        <a:t> don ´t mix.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It´s</a:t>
                      </a:r>
                      <a:r>
                        <a:rPr lang="cs-CZ" dirty="0" smtClean="0"/>
                        <a:t> fine to </a:t>
                      </a:r>
                      <a:r>
                        <a:rPr lang="cs-CZ" dirty="0" err="1" smtClean="0"/>
                        <a:t>say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something</a:t>
                      </a:r>
                      <a:r>
                        <a:rPr lang="cs-CZ" dirty="0" smtClean="0"/>
                        <a:t> but </a:t>
                      </a:r>
                      <a:r>
                        <a:rPr lang="cs-CZ" dirty="0" err="1" smtClean="0"/>
                        <a:t>sometimes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it</a:t>
                      </a:r>
                      <a:r>
                        <a:rPr lang="cs-CZ" dirty="0" smtClean="0"/>
                        <a:t> ´s </a:t>
                      </a:r>
                      <a:r>
                        <a:rPr lang="cs-CZ" dirty="0" err="1" smtClean="0"/>
                        <a:t>beter</a:t>
                      </a:r>
                      <a:r>
                        <a:rPr lang="cs-CZ" dirty="0" smtClean="0"/>
                        <a:t> not to </a:t>
                      </a:r>
                      <a:r>
                        <a:rPr lang="cs-CZ" dirty="0" err="1" smtClean="0"/>
                        <a:t>speak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too</a:t>
                      </a:r>
                      <a:r>
                        <a:rPr lang="cs-CZ" dirty="0" smtClean="0"/>
                        <a:t> much.</a:t>
                      </a:r>
                      <a:endParaRPr lang="cs-CZ" dirty="0"/>
                    </a:p>
                  </a:txBody>
                  <a:tcPr/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Speech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silver</a:t>
                      </a:r>
                      <a:r>
                        <a:rPr lang="cs-CZ" dirty="0" smtClean="0"/>
                        <a:t> but silence </a:t>
                      </a:r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golden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get</a:t>
                      </a:r>
                      <a:r>
                        <a:rPr lang="cs-CZ" dirty="0" smtClean="0"/>
                        <a:t> so.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opportunity</a:t>
                      </a:r>
                      <a:r>
                        <a:rPr lang="cs-CZ" baseline="0" dirty="0" smtClean="0"/>
                        <a:t> to do </a:t>
                      </a:r>
                      <a:r>
                        <a:rPr lang="cs-CZ" baseline="0" dirty="0" err="1" smtClean="0"/>
                        <a:t>sth</a:t>
                      </a:r>
                      <a:r>
                        <a:rPr lang="cs-CZ" baseline="0" dirty="0" smtClean="0"/>
                        <a:t>. ,but he </a:t>
                      </a:r>
                      <a:r>
                        <a:rPr lang="cs-CZ" baseline="0" dirty="0" err="1" smtClean="0"/>
                        <a:t>must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work</a:t>
                      </a:r>
                      <a:r>
                        <a:rPr lang="cs-CZ" baseline="0" dirty="0" smtClean="0"/>
                        <a:t> on his </a:t>
                      </a:r>
                      <a:r>
                        <a:rPr lang="cs-CZ" baseline="0" dirty="0" err="1" smtClean="0"/>
                        <a:t>own</a:t>
                      </a:r>
                      <a:r>
                        <a:rPr lang="cs-CZ" baseline="0" dirty="0" smtClean="0"/>
                        <a:t>, he </a:t>
                      </a:r>
                      <a:r>
                        <a:rPr lang="cs-CZ" baseline="0" dirty="0" err="1" smtClean="0"/>
                        <a:t>must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decide</a:t>
                      </a:r>
                      <a:r>
                        <a:rPr lang="cs-CZ" baseline="0" dirty="0" smtClean="0"/>
                        <a:t> to do </a:t>
                      </a:r>
                      <a:r>
                        <a:rPr lang="cs-CZ" baseline="0" dirty="0" err="1" smtClean="0"/>
                        <a:t>it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himself</a:t>
                      </a:r>
                      <a:r>
                        <a:rPr lang="cs-CZ" baseline="0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God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helps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those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who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help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themselves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must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work</a:t>
                      </a:r>
                      <a:r>
                        <a:rPr lang="cs-CZ" dirty="0" smtClean="0"/>
                        <a:t> very long and hard to </a:t>
                      </a:r>
                      <a:r>
                        <a:rPr lang="cs-CZ" dirty="0" err="1" smtClean="0"/>
                        <a:t>reach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perfect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results</a:t>
                      </a:r>
                      <a:r>
                        <a:rPr lang="cs-CZ" dirty="0" smtClean="0"/>
                        <a:t>. (Great </a:t>
                      </a:r>
                      <a:r>
                        <a:rPr lang="cs-CZ" dirty="0" err="1" smtClean="0"/>
                        <a:t>things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have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time</a:t>
                      </a:r>
                      <a:r>
                        <a:rPr lang="cs-CZ" dirty="0" smtClean="0"/>
                        <a:t>).</a:t>
                      </a:r>
                      <a:endParaRPr lang="cs-CZ" dirty="0"/>
                    </a:p>
                  </a:txBody>
                  <a:tcPr/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Rome </a:t>
                      </a:r>
                      <a:r>
                        <a:rPr lang="cs-CZ" dirty="0" err="1" smtClean="0"/>
                        <a:t>was</a:t>
                      </a:r>
                      <a:r>
                        <a:rPr lang="cs-CZ" dirty="0" smtClean="0"/>
                        <a:t> ´t </a:t>
                      </a:r>
                      <a:r>
                        <a:rPr lang="cs-CZ" dirty="0" err="1" smtClean="0"/>
                        <a:t>built</a:t>
                      </a:r>
                      <a:r>
                        <a:rPr lang="cs-CZ" dirty="0" smtClean="0"/>
                        <a:t> in a </a:t>
                      </a:r>
                      <a:r>
                        <a:rPr lang="cs-CZ" dirty="0" err="1" smtClean="0"/>
                        <a:t>day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cs-CZ" dirty="0" err="1" smtClean="0"/>
                        <a:t>Don´t</a:t>
                      </a:r>
                      <a:r>
                        <a:rPr lang="cs-CZ" dirty="0" smtClean="0"/>
                        <a:t> mix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things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which</a:t>
                      </a:r>
                      <a:r>
                        <a:rPr lang="cs-CZ" dirty="0" smtClean="0"/>
                        <a:t> don ´t go </a:t>
                      </a:r>
                      <a:r>
                        <a:rPr lang="cs-CZ" dirty="0" err="1" smtClean="0"/>
                        <a:t>together</a:t>
                      </a:r>
                      <a:r>
                        <a:rPr lang="cs-CZ" dirty="0" smtClean="0"/>
                        <a:t>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971600" y="908720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MATCH THE PROVERBS WITH THE EXPLANATIONS:</a:t>
            </a:r>
          </a:p>
          <a:p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6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8779190"/>
              </p:ext>
            </p:extLst>
          </p:nvPr>
        </p:nvGraphicFramePr>
        <p:xfrm>
          <a:off x="755576" y="692150"/>
          <a:ext cx="7632774" cy="5545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387"/>
                <a:gridCol w="3816387"/>
              </a:tblGrid>
              <a:tr h="92419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Variety </a:t>
                      </a:r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spice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of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life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change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doesn</a:t>
                      </a:r>
                      <a:r>
                        <a:rPr lang="cs-CZ" dirty="0" smtClean="0"/>
                        <a:t> ´t </a:t>
                      </a:r>
                      <a:r>
                        <a:rPr lang="cs-CZ" dirty="0" err="1" smtClean="0"/>
                        <a:t>become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better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from</a:t>
                      </a:r>
                      <a:r>
                        <a:rPr lang="cs-CZ" dirty="0" smtClean="0"/>
                        <a:t> a </a:t>
                      </a:r>
                      <a:r>
                        <a:rPr lang="cs-CZ" dirty="0" err="1" smtClean="0"/>
                        <a:t>bad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situation</a:t>
                      </a:r>
                      <a:r>
                        <a:rPr lang="cs-CZ" dirty="0" smtClean="0"/>
                        <a:t> to </a:t>
                      </a:r>
                      <a:r>
                        <a:rPr lang="cs-CZ" dirty="0" err="1" smtClean="0"/>
                        <a:t>another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bad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one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mighter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sword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cs-CZ" dirty="0" err="1" smtClean="0"/>
                        <a:t>Children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take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after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parents</a:t>
                      </a:r>
                      <a:r>
                        <a:rPr lang="cs-CZ" dirty="0" smtClean="0"/>
                        <a:t>.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He </a:t>
                      </a:r>
                      <a:r>
                        <a:rPr lang="cs-CZ" dirty="0" err="1" smtClean="0"/>
                        <a:t>got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out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of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frying</a:t>
                      </a:r>
                      <a:r>
                        <a:rPr lang="cs-CZ" dirty="0" smtClean="0"/>
                        <a:t> pan </a:t>
                      </a:r>
                      <a:r>
                        <a:rPr lang="cs-CZ" dirty="0" err="1" smtClean="0"/>
                        <a:t>into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fire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written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words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persist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for</a:t>
                      </a:r>
                      <a:r>
                        <a:rPr lang="cs-CZ" dirty="0" smtClean="0"/>
                        <a:t> many </a:t>
                      </a:r>
                      <a:r>
                        <a:rPr lang="cs-CZ" dirty="0" err="1" smtClean="0"/>
                        <a:t>years</a:t>
                      </a:r>
                      <a:r>
                        <a:rPr lang="cs-CZ" dirty="0" smtClean="0"/>
                        <a:t> and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spread</a:t>
                      </a:r>
                      <a:r>
                        <a:rPr lang="cs-CZ" dirty="0" smtClean="0"/>
                        <a:t> to a lot </a:t>
                      </a:r>
                      <a:r>
                        <a:rPr lang="cs-CZ" dirty="0" err="1" smtClean="0"/>
                        <a:t>of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people</a:t>
                      </a:r>
                      <a:r>
                        <a:rPr lang="cs-CZ" dirty="0" smtClean="0"/>
                        <a:t>. </a:t>
                      </a:r>
                      <a:endParaRPr lang="cs-CZ" dirty="0"/>
                    </a:p>
                  </a:txBody>
                  <a:tcPr/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apple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doesn</a:t>
                      </a:r>
                      <a:r>
                        <a:rPr lang="cs-CZ" dirty="0" smtClean="0"/>
                        <a:t> ´t </a:t>
                      </a:r>
                      <a:r>
                        <a:rPr lang="cs-CZ" dirty="0" err="1" smtClean="0"/>
                        <a:t>fall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from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tree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People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shouldn</a:t>
                      </a:r>
                      <a:r>
                        <a:rPr lang="cs-CZ" dirty="0" smtClean="0"/>
                        <a:t> ´t </a:t>
                      </a:r>
                      <a:r>
                        <a:rPr lang="cs-CZ" dirty="0" err="1" smtClean="0"/>
                        <a:t>damage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what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protects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them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2419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People</a:t>
                      </a:r>
                      <a:r>
                        <a:rPr lang="cs-CZ" dirty="0" smtClean="0"/>
                        <a:t> in </a:t>
                      </a:r>
                      <a:r>
                        <a:rPr lang="cs-CZ" dirty="0" err="1" smtClean="0"/>
                        <a:t>glass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houses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shouldn</a:t>
                      </a:r>
                      <a:r>
                        <a:rPr lang="cs-CZ" dirty="0" smtClean="0"/>
                        <a:t> ´t </a:t>
                      </a:r>
                      <a:r>
                        <a:rPr lang="cs-CZ" dirty="0" err="1" smtClean="0"/>
                        <a:t>throw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stones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Monotonous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life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isn</a:t>
                      </a:r>
                      <a:r>
                        <a:rPr lang="cs-CZ" baseline="0" dirty="0" smtClean="0"/>
                        <a:t> ´t very </a:t>
                      </a:r>
                      <a:r>
                        <a:rPr lang="cs-CZ" baseline="0" dirty="0" err="1" smtClean="0"/>
                        <a:t>entertaining</a:t>
                      </a:r>
                      <a:r>
                        <a:rPr lang="cs-CZ" baseline="0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971600" y="908720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MATCH THE PROVERBS WITH THE EXPLANATIONS: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367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318797"/>
              </p:ext>
            </p:extLst>
          </p:nvPr>
        </p:nvGraphicFramePr>
        <p:xfrm>
          <a:off x="827584" y="620711"/>
          <a:ext cx="7489330" cy="561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665"/>
                <a:gridCol w="3744665"/>
              </a:tblGrid>
              <a:tr h="9361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36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lead</a:t>
                      </a:r>
                      <a:r>
                        <a:rPr lang="cs-CZ" dirty="0" smtClean="0"/>
                        <a:t> a </a:t>
                      </a:r>
                      <a:r>
                        <a:rPr lang="cs-CZ" dirty="0" err="1" smtClean="0"/>
                        <a:t>horse</a:t>
                      </a:r>
                      <a:r>
                        <a:rPr lang="cs-CZ" dirty="0" smtClean="0"/>
                        <a:t> to </a:t>
                      </a:r>
                      <a:r>
                        <a:rPr lang="cs-CZ" dirty="0" err="1" smtClean="0"/>
                        <a:t>water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but silence </a:t>
                      </a:r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golden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36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Oil</a:t>
                      </a:r>
                      <a:r>
                        <a:rPr lang="cs-CZ" dirty="0" smtClean="0"/>
                        <a:t> and </a:t>
                      </a:r>
                      <a:r>
                        <a:rPr lang="cs-CZ" dirty="0" err="1" smtClean="0"/>
                        <a:t>water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help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themselves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36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Speech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silver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built</a:t>
                      </a:r>
                      <a:r>
                        <a:rPr lang="cs-CZ" dirty="0" smtClean="0"/>
                        <a:t> in a </a:t>
                      </a:r>
                      <a:r>
                        <a:rPr lang="cs-CZ" dirty="0" err="1" smtClean="0"/>
                        <a:t>day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36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God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helps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those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who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but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can´t</a:t>
                      </a:r>
                      <a:r>
                        <a:rPr lang="cs-CZ" dirty="0" smtClean="0"/>
                        <a:t> make </a:t>
                      </a:r>
                      <a:r>
                        <a:rPr lang="cs-CZ" dirty="0" err="1" smtClean="0"/>
                        <a:t>it</a:t>
                      </a:r>
                      <a:r>
                        <a:rPr lang="cs-CZ" dirty="0" smtClean="0"/>
                        <a:t> drink.</a:t>
                      </a:r>
                      <a:endParaRPr lang="cs-CZ" dirty="0"/>
                    </a:p>
                  </a:txBody>
                  <a:tcPr/>
                </a:tc>
              </a:tr>
              <a:tr h="936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Rome </a:t>
                      </a:r>
                      <a:r>
                        <a:rPr lang="cs-CZ" dirty="0" err="1" smtClean="0"/>
                        <a:t>wasn</a:t>
                      </a:r>
                      <a:r>
                        <a:rPr lang="cs-CZ" baseline="0" dirty="0" smtClean="0"/>
                        <a:t> ´t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don ´t mix.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043608" y="836712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MATCH THE</a:t>
            </a:r>
            <a:r>
              <a:rPr lang="cs-CZ" baseline="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PARTS OF THE SENTENCES:</a:t>
            </a:r>
            <a:endParaRPr lang="cs-CZ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497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4288061"/>
              </p:ext>
            </p:extLst>
          </p:nvPr>
        </p:nvGraphicFramePr>
        <p:xfrm>
          <a:off x="827584" y="764703"/>
          <a:ext cx="7560840" cy="54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9001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Variety </a:t>
                      </a:r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mighter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than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the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sword</a:t>
                      </a:r>
                      <a:r>
                        <a:rPr lang="cs-CZ" baseline="0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00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frying</a:t>
                      </a:r>
                      <a:r>
                        <a:rPr lang="cs-CZ" dirty="0" smtClean="0"/>
                        <a:t> pan </a:t>
                      </a:r>
                      <a:r>
                        <a:rPr lang="cs-CZ" dirty="0" err="1" smtClean="0"/>
                        <a:t>into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fire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00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He </a:t>
                      </a:r>
                      <a:r>
                        <a:rPr lang="cs-CZ" dirty="0" err="1" smtClean="0"/>
                        <a:t>got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out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of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far </a:t>
                      </a:r>
                      <a:r>
                        <a:rPr lang="cs-CZ" dirty="0" err="1" smtClean="0"/>
                        <a:t>from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tree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00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apple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doesn</a:t>
                      </a:r>
                      <a:r>
                        <a:rPr lang="cs-CZ" dirty="0" smtClean="0"/>
                        <a:t> ´t </a:t>
                      </a:r>
                      <a:r>
                        <a:rPr lang="cs-CZ" dirty="0" err="1" smtClean="0"/>
                        <a:t>fall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</a:t>
                      </a:r>
                      <a:r>
                        <a:rPr lang="cs-CZ" smtClean="0"/>
                        <a:t>houldn</a:t>
                      </a:r>
                      <a:r>
                        <a:rPr lang="cs-CZ" dirty="0" smtClean="0"/>
                        <a:t> ´t </a:t>
                      </a:r>
                      <a:r>
                        <a:rPr lang="cs-CZ" dirty="0" err="1" smtClean="0"/>
                        <a:t>throw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stones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9001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err="1" smtClean="0"/>
                        <a:t>People</a:t>
                      </a:r>
                      <a:r>
                        <a:rPr lang="cs-CZ" dirty="0" smtClean="0"/>
                        <a:t> in </a:t>
                      </a:r>
                      <a:r>
                        <a:rPr lang="cs-CZ" dirty="0" err="1" smtClean="0"/>
                        <a:t>glass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houses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spice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of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life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115616" y="836712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MATCH THE</a:t>
            </a:r>
            <a:r>
              <a:rPr lang="cs-CZ" baseline="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PARTS OF THE SENTENCES:</a:t>
            </a:r>
            <a:endParaRPr lang="cs-CZ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474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484784"/>
            <a:ext cx="1800200" cy="36933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ZDROJE: vlastní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835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59</TotalTime>
  <Words>408</Words>
  <Application>Microsoft Office PowerPoint</Application>
  <PresentationFormat>Předvádění na obrazovce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Špendlík</vt:lpstr>
      <vt:lpstr>Prezentace aplikace PowerPoint</vt:lpstr>
      <vt:lpstr>Prezentace aplikace PowerPoint</vt:lpstr>
      <vt:lpstr>PROVERBS 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PROVERBS I</dc:title>
  <dc:creator>Lenka</dc:creator>
  <cp:lastModifiedBy>Lenka</cp:lastModifiedBy>
  <cp:revision>10</cp:revision>
  <dcterms:created xsi:type="dcterms:W3CDTF">2012-04-24T16:06:45Z</dcterms:created>
  <dcterms:modified xsi:type="dcterms:W3CDTF">2012-06-24T21:03:06Z</dcterms:modified>
</cp:coreProperties>
</file>