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sldIdLst>
    <p:sldId id="263" r:id="rId2"/>
    <p:sldId id="261" r:id="rId3"/>
    <p:sldId id="256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VY_32_INOVACE_3.2.10.2. O 09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0F4241-3CC8-4E6B-B6E3-BB8351D83C8E}" type="presOf" srcId="{D1B46980-6531-4606-95E6-44980827E919}" destId="{6140AFEC-043D-4C43-A2F9-D0F5331DF3A3}" srcOrd="0" destOrd="0" presId="urn:microsoft.com/office/officeart/2005/8/layout/target3"/>
    <dgm:cxn modelId="{3896653C-355C-4762-83BE-72293239194C}" type="presOf" srcId="{B651F6E3-6281-48DB-9319-2AEAFDAE7572}" destId="{619D679B-A015-4ECF-8348-D1034C574F40}" srcOrd="0" destOrd="0" presId="urn:microsoft.com/office/officeart/2005/8/layout/target3"/>
    <dgm:cxn modelId="{35FADF8A-D760-45EC-8475-8C4CF469D664}" type="presOf" srcId="{D1D4F407-5343-4D3F-B5B9-D407B03CAEB4}" destId="{AED2198E-93D5-4001-81B4-73124B309672}" srcOrd="1" destOrd="0" presId="urn:microsoft.com/office/officeart/2005/8/layout/target3"/>
    <dgm:cxn modelId="{87325D58-98EE-4D86-A970-BA893F409773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330AC-8D31-4B83-BA4F-B58A356993C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70D7BA-B6A1-40DD-937A-E96EE4CBA7E1}" type="presOf" srcId="{B651F6E3-6281-48DB-9319-2AEAFDAE7572}" destId="{6BB5E863-4638-4E1D-BFDE-399D028AC4ED}" srcOrd="1" destOrd="0" presId="urn:microsoft.com/office/officeart/2005/8/layout/target3"/>
    <dgm:cxn modelId="{DD88E2EE-6B4A-4B7F-BA74-D2D78528637A}" type="presOf" srcId="{4C35D32F-0EAB-4CD7-82EE-45574DC2A586}" destId="{890E4F0B-2866-4A3F-A3C7-2A14B1797930}" srcOrd="1" destOrd="0" presId="urn:microsoft.com/office/officeart/2005/8/layout/target3"/>
    <dgm:cxn modelId="{E22A85A8-422B-4E52-98A3-F0242E138AAD}" type="presOf" srcId="{D1B46980-6531-4606-95E6-44980827E919}" destId="{2BE915AB-18AA-4053-B92C-3BFC9ED204BB}" srcOrd="1" destOrd="0" presId="urn:microsoft.com/office/officeart/2005/8/layout/target3"/>
    <dgm:cxn modelId="{66543308-7175-4F80-AEDD-385E403907FC}" type="presOf" srcId="{D8197B8C-B260-4A16-BDF4-0947B075E274}" destId="{5A5FFA88-C948-4069-8E93-59FA12366E83}" srcOrd="1" destOrd="0" presId="urn:microsoft.com/office/officeart/2005/8/layout/target3"/>
    <dgm:cxn modelId="{C6341449-D5FD-48E6-9AD3-0E5C5054AD8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5ED8A2C-8B00-41A5-BF5A-B37081B361B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CED65B0-6DED-484C-8143-AD42C8CC6563}" type="presParOf" srcId="{333A1088-737F-45CB-B68E-254E46348037}" destId="{F5ABB229-8D3B-4694-996A-96F23CF14429}" srcOrd="0" destOrd="0" presId="urn:microsoft.com/office/officeart/2005/8/layout/target3"/>
    <dgm:cxn modelId="{A8FFD9DD-6BED-4034-B018-1DA6C691B70B}" type="presParOf" srcId="{333A1088-737F-45CB-B68E-254E46348037}" destId="{F41139FD-01EE-4571-8B17-4FB00FC51163}" srcOrd="1" destOrd="0" presId="urn:microsoft.com/office/officeart/2005/8/layout/target3"/>
    <dgm:cxn modelId="{6A53C121-51CF-496E-A0BD-297B653553AD}" type="presParOf" srcId="{333A1088-737F-45CB-B68E-254E46348037}" destId="{D005CE8C-CC26-4C3E-AC11-E15060ECD759}" srcOrd="2" destOrd="0" presId="urn:microsoft.com/office/officeart/2005/8/layout/target3"/>
    <dgm:cxn modelId="{4E9FD26A-C44C-435F-B30E-3B0F78A6D35C}" type="presParOf" srcId="{333A1088-737F-45CB-B68E-254E46348037}" destId="{2C702D82-9B77-49B7-9568-BB8EB47C3372}" srcOrd="3" destOrd="0" presId="urn:microsoft.com/office/officeart/2005/8/layout/target3"/>
    <dgm:cxn modelId="{6959C77F-4F5F-496E-80FB-857E7B1669C8}" type="presParOf" srcId="{333A1088-737F-45CB-B68E-254E46348037}" destId="{A52A0455-90FF-4808-ABD0-F02540D31D5A}" srcOrd="4" destOrd="0" presId="urn:microsoft.com/office/officeart/2005/8/layout/target3"/>
    <dgm:cxn modelId="{A6E3A4D3-327C-4B44-8F5E-BA5D361C3FA6}" type="presParOf" srcId="{333A1088-737F-45CB-B68E-254E46348037}" destId="{6140AFEC-043D-4C43-A2F9-D0F5331DF3A3}" srcOrd="5" destOrd="0" presId="urn:microsoft.com/office/officeart/2005/8/layout/target3"/>
    <dgm:cxn modelId="{2309BABB-8977-4C9D-8090-2DC1365D70F3}" type="presParOf" srcId="{333A1088-737F-45CB-B68E-254E46348037}" destId="{9358AC05-5D7D-4327-9F80-1AD486AEA664}" srcOrd="6" destOrd="0" presId="urn:microsoft.com/office/officeart/2005/8/layout/target3"/>
    <dgm:cxn modelId="{1235EAF9-429C-46AC-A7CC-0A94F902062B}" type="presParOf" srcId="{333A1088-737F-45CB-B68E-254E46348037}" destId="{313FC574-E1CD-4FB4-B054-0B805CE0447D}" srcOrd="7" destOrd="0" presId="urn:microsoft.com/office/officeart/2005/8/layout/target3"/>
    <dgm:cxn modelId="{CA626B7B-E8B9-467B-AC52-4CD3D274FF27}" type="presParOf" srcId="{333A1088-737F-45CB-B68E-254E46348037}" destId="{619D679B-A015-4ECF-8348-D1034C574F40}" srcOrd="8" destOrd="0" presId="urn:microsoft.com/office/officeart/2005/8/layout/target3"/>
    <dgm:cxn modelId="{EF00AD02-03F0-4CDD-8E63-4C4C68090F8F}" type="presParOf" srcId="{333A1088-737F-45CB-B68E-254E46348037}" destId="{322283A8-4A27-4CDA-BAE3-F381106A9174}" srcOrd="9" destOrd="0" presId="urn:microsoft.com/office/officeart/2005/8/layout/target3"/>
    <dgm:cxn modelId="{3C667FDC-0CB2-4D82-8CF5-4CC844B6743B}" type="presParOf" srcId="{333A1088-737F-45CB-B68E-254E46348037}" destId="{FFC9F71D-1B4F-4AD9-A4A6-86ADEFC8AF5C}" srcOrd="10" destOrd="0" presId="urn:microsoft.com/office/officeart/2005/8/layout/target3"/>
    <dgm:cxn modelId="{9F607E33-C066-4DF4-AF9F-C4013C154E3A}" type="presParOf" srcId="{333A1088-737F-45CB-B68E-254E46348037}" destId="{25B08C86-7E15-44DC-BE7F-FFB55DD49D12}" srcOrd="11" destOrd="0" presId="urn:microsoft.com/office/officeart/2005/8/layout/target3"/>
    <dgm:cxn modelId="{31DC630D-0D9A-44C9-BE33-A79062D4A591}" type="presParOf" srcId="{333A1088-737F-45CB-B68E-254E46348037}" destId="{76644BE8-9D7C-4C09-B250-3D10AF48CBB7}" srcOrd="12" destOrd="0" presId="urn:microsoft.com/office/officeart/2005/8/layout/target3"/>
    <dgm:cxn modelId="{5577B74B-5020-4523-9AEB-4A908248B248}" type="presParOf" srcId="{333A1088-737F-45CB-B68E-254E46348037}" destId="{EE85B701-7295-41C0-BA7A-34D3756A2AE6}" srcOrd="13" destOrd="0" presId="urn:microsoft.com/office/officeart/2005/8/layout/target3"/>
    <dgm:cxn modelId="{271FABDB-DDFF-45A4-ACB9-96B504713AA7}" type="presParOf" srcId="{333A1088-737F-45CB-B68E-254E46348037}" destId="{8BEBB6EC-1DAA-4CAC-8A25-BC0FCBD5DBD5}" srcOrd="14" destOrd="0" presId="urn:microsoft.com/office/officeart/2005/8/layout/target3"/>
    <dgm:cxn modelId="{555082E8-7221-4F8F-B64C-68AC835AAEC0}" type="presParOf" srcId="{333A1088-737F-45CB-B68E-254E46348037}" destId="{AED2198E-93D5-4001-81B4-73124B309672}" srcOrd="15" destOrd="0" presId="urn:microsoft.com/office/officeart/2005/8/layout/target3"/>
    <dgm:cxn modelId="{0613E3DC-CEFB-4DD9-A57F-B1A50C4BFC86}" type="presParOf" srcId="{333A1088-737F-45CB-B68E-254E46348037}" destId="{2BE915AB-18AA-4053-B92C-3BFC9ED204BB}" srcOrd="16" destOrd="0" presId="urn:microsoft.com/office/officeart/2005/8/layout/target3"/>
    <dgm:cxn modelId="{AA53D622-1435-408D-9381-144D3A17D0AA}" type="presParOf" srcId="{333A1088-737F-45CB-B68E-254E46348037}" destId="{6BB5E863-4638-4E1D-BFDE-399D028AC4ED}" srcOrd="17" destOrd="0" presId="urn:microsoft.com/office/officeart/2005/8/layout/target3"/>
    <dgm:cxn modelId="{51B8A33D-9DAF-4439-8FB7-2808A1C1582C}" type="presParOf" srcId="{333A1088-737F-45CB-B68E-254E46348037}" destId="{5A5FFA88-C948-4069-8E93-59FA12366E83}" srcOrd="18" destOrd="0" presId="urn:microsoft.com/office/officeart/2005/8/layout/target3"/>
    <dgm:cxn modelId="{DC4B79F1-0329-4262-987F-1350FA9244A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VY_32_INOVACE_3.2.10.2. O 09 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FD8E1-BB25-4533-BC87-FC28B29DB60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16DC9-7D1B-4E23-9382-4B16FC003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975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E16DC9-7D1B-4E23-9382-4B16FC00341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6042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55D520E-34A0-4DCC-BF45-6EEC8F18FCE8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87F37AA-7121-42B8-9ECB-5A127526F2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2413737"/>
              </p:ext>
            </p:extLst>
          </p:nvPr>
        </p:nvGraphicFramePr>
        <p:xfrm>
          <a:off x="539552" y="134076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07904" y="292494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076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484784"/>
            <a:ext cx="1584176" cy="461665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2348880"/>
            <a:ext cx="5976664" cy="3139321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</a:t>
            </a:r>
            <a:r>
              <a:rPr lang="cs-CZ" sz="2000" dirty="0"/>
              <a:t>je určena pro žáky 2. stupně ZŠ k rozšíření učiva angličtiny o znalost přísloví.</a:t>
            </a:r>
          </a:p>
          <a:p>
            <a:r>
              <a:rPr lang="cs-CZ" sz="2000" dirty="0"/>
              <a:t>	V první části prezentace mají děti za úkol najít význam přísloví a přiřadit ho ke správnému přísloví.</a:t>
            </a:r>
          </a:p>
          <a:p>
            <a:r>
              <a:rPr lang="cs-CZ" sz="2000" dirty="0"/>
              <a:t>	V druhé části prezentace se žáci snaží najít druhou část přísloví a přiřadit ji k první části.</a:t>
            </a:r>
          </a:p>
          <a:p>
            <a:r>
              <a:rPr lang="cs-CZ" sz="2000" dirty="0"/>
              <a:t>	Jako další úkol mohou děti hledat český ekvivalent k jednotlivým příslovím, pokud existuje.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390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PROVERBS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62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7112765"/>
              </p:ext>
            </p:extLst>
          </p:nvPr>
        </p:nvGraphicFramePr>
        <p:xfrm>
          <a:off x="755576" y="692696"/>
          <a:ext cx="7632848" cy="55446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/>
                <a:gridCol w="3816424"/>
              </a:tblGrid>
              <a:tr h="924103">
                <a:tc>
                  <a:txBody>
                    <a:bodyPr/>
                    <a:lstStyle/>
                    <a:p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24103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smtClean="0"/>
                        <a:t>No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news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is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good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news</a:t>
                      </a:r>
                      <a:r>
                        <a:rPr lang="cs-CZ" sz="2000" baseline="0" dirty="0" smtClean="0"/>
                        <a:t>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only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way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understand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to do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it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Misery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loves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company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Troubles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alone</a:t>
                      </a:r>
                      <a:r>
                        <a:rPr lang="cs-CZ" dirty="0" smtClean="0"/>
                        <a:t>.    </a:t>
                      </a:r>
                      <a:r>
                        <a:rPr lang="cs-CZ" dirty="0" err="1" smtClean="0"/>
                        <a:t>People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who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unhappy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bring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down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people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who</a:t>
                      </a:r>
                      <a:r>
                        <a:rPr lang="cs-CZ" dirty="0" smtClean="0"/>
                        <a:t> are happy.</a:t>
                      </a:r>
                      <a:endParaRPr lang="cs-CZ" dirty="0"/>
                    </a:p>
                  </a:txBody>
                  <a:tcPr/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cake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eat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too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´</a:t>
                      </a:r>
                      <a:r>
                        <a:rPr lang="cs-CZ" baseline="0" dirty="0" smtClean="0"/>
                        <a:t> s </a:t>
                      </a:r>
                      <a:r>
                        <a:rPr lang="cs-CZ" baseline="0" dirty="0" err="1" smtClean="0"/>
                        <a:t>better</a:t>
                      </a:r>
                      <a:r>
                        <a:rPr lang="cs-CZ" baseline="0" dirty="0" smtClean="0"/>
                        <a:t> to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 no </a:t>
                      </a:r>
                      <a:r>
                        <a:rPr lang="cs-CZ" baseline="0" dirty="0" err="1" smtClean="0"/>
                        <a:t>news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than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bad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ones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proof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pudding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eating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Nothing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only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good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bad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there</a:t>
                      </a:r>
                      <a:r>
                        <a:rPr lang="cs-CZ" baseline="0" dirty="0" smtClean="0"/>
                        <a:t> are </a:t>
                      </a:r>
                      <a:r>
                        <a:rPr lang="cs-CZ" baseline="0" dirty="0" err="1" smtClean="0"/>
                        <a:t>two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sides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of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everything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two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sides</a:t>
                      </a:r>
                      <a:r>
                        <a:rPr lang="cs-CZ" baseline="0" dirty="0" smtClean="0"/>
                        <a:t> to </a:t>
                      </a:r>
                      <a:r>
                        <a:rPr lang="cs-CZ" baseline="0" dirty="0" err="1" smtClean="0"/>
                        <a:t>every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coin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´t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everything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want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Everyone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receives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something</a:t>
                      </a:r>
                      <a:r>
                        <a:rPr lang="cs-CZ" dirty="0" smtClean="0"/>
                        <a:t> by </a:t>
                      </a:r>
                      <a:r>
                        <a:rPr lang="cs-CZ" dirty="0" err="1" smtClean="0"/>
                        <a:t>losing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something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27584" y="90872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 PROVERBS WITH THE EXPLANATIONS: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34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8098898"/>
              </p:ext>
            </p:extLst>
          </p:nvPr>
        </p:nvGraphicFramePr>
        <p:xfrm>
          <a:off x="827583" y="692697"/>
          <a:ext cx="7488832" cy="54772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416"/>
                <a:gridCol w="3744416"/>
              </a:tblGrid>
              <a:tr h="9121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12101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can´t</a:t>
                      </a:r>
                      <a:r>
                        <a:rPr lang="cs-CZ" dirty="0" smtClean="0"/>
                        <a:t> make 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silk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purse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out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of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sow</a:t>
                      </a:r>
                      <a:r>
                        <a:rPr lang="cs-CZ" baseline="0" dirty="0" smtClean="0"/>
                        <a:t> ´s </a:t>
                      </a:r>
                      <a:r>
                        <a:rPr lang="cs-CZ" baseline="0" dirty="0" err="1" smtClean="0"/>
                        <a:t>ear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People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usually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think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neighbours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things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better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01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It´s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blows</a:t>
                      </a:r>
                      <a:r>
                        <a:rPr lang="cs-CZ" dirty="0" smtClean="0"/>
                        <a:t> no </a:t>
                      </a:r>
                      <a:r>
                        <a:rPr lang="cs-CZ" dirty="0" err="1" smtClean="0"/>
                        <a:t>good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No </a:t>
                      </a:r>
                      <a:r>
                        <a:rPr lang="cs-CZ" dirty="0" err="1" smtClean="0"/>
                        <a:t>connection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with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money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person </a:t>
                      </a:r>
                      <a:r>
                        <a:rPr lang="cs-CZ" baseline="0" dirty="0" err="1" smtClean="0"/>
                        <a:t>who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shouts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for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help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gets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it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01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squeaky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weel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gets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err="1" smtClean="0"/>
                        <a:t>grease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Don ´t listen to </a:t>
                      </a:r>
                      <a:r>
                        <a:rPr lang="cs-CZ" dirty="0" err="1" smtClean="0"/>
                        <a:t>bad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news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angry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people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01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grass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always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greener</a:t>
                      </a:r>
                      <a:r>
                        <a:rPr lang="cs-CZ" dirty="0" smtClean="0"/>
                        <a:t> on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other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side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fence.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Do </a:t>
                      </a:r>
                      <a:r>
                        <a:rPr lang="cs-CZ" dirty="0" err="1" smtClean="0"/>
                        <a:t>all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things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right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time</a:t>
                      </a:r>
                      <a:r>
                        <a:rPr lang="cs-CZ" dirty="0" smtClean="0"/>
                        <a:t>, not </a:t>
                      </a:r>
                      <a:r>
                        <a:rPr lang="cs-CZ" dirty="0" err="1" smtClean="0"/>
                        <a:t>late</a:t>
                      </a:r>
                      <a:r>
                        <a:rPr lang="cs-CZ" dirty="0" smtClean="0"/>
                        <a:t>. Don ´t </a:t>
                      </a:r>
                      <a:r>
                        <a:rPr lang="cs-CZ" dirty="0" err="1" smtClean="0"/>
                        <a:t>procrastinate</a:t>
                      </a:r>
                      <a:r>
                        <a:rPr lang="cs-CZ" dirty="0" smtClean="0"/>
                        <a:t>!</a:t>
                      </a:r>
                      <a:endParaRPr lang="cs-CZ" dirty="0"/>
                    </a:p>
                  </a:txBody>
                  <a:tcPr/>
                </a:tc>
              </a:tr>
              <a:tr h="912101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Never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until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tomorrow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done </a:t>
                      </a:r>
                      <a:r>
                        <a:rPr lang="cs-CZ" dirty="0" err="1" smtClean="0"/>
                        <a:t>today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only</a:t>
                      </a:r>
                      <a:r>
                        <a:rPr lang="cs-CZ" dirty="0" smtClean="0"/>
                        <a:t> make </a:t>
                      </a:r>
                      <a:r>
                        <a:rPr lang="cs-CZ" dirty="0" err="1" smtClean="0"/>
                        <a:t>silk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things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silk</a:t>
                      </a:r>
                      <a:r>
                        <a:rPr lang="cs-CZ" dirty="0" smtClean="0"/>
                        <a:t>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1052736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 PROVERBS WITH THE EXPLANATIONS: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83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175568"/>
              </p:ext>
            </p:extLst>
          </p:nvPr>
        </p:nvGraphicFramePr>
        <p:xfrm>
          <a:off x="827584" y="692696"/>
          <a:ext cx="7488832" cy="55446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416"/>
                <a:gridCol w="3744416"/>
              </a:tblGrid>
              <a:tr h="924103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No </a:t>
                      </a:r>
                      <a:r>
                        <a:rPr lang="cs-CZ" dirty="0" err="1" smtClean="0"/>
                        <a:t>news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cake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eat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too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Misery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loves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eating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 </a:t>
                      </a:r>
                      <a:r>
                        <a:rPr lang="cs-CZ" dirty="0" err="1" smtClean="0"/>
                        <a:t>every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coin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proof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pudding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good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news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03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two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sides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company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99592" y="980728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</a:t>
            </a:r>
            <a:r>
              <a:rPr lang="cs-CZ" baseline="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PARTS OF THE SENTENCES: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21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7490119"/>
              </p:ext>
            </p:extLst>
          </p:nvPr>
        </p:nvGraphicFramePr>
        <p:xfrm>
          <a:off x="899592" y="692150"/>
          <a:ext cx="7344296" cy="5473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148"/>
                <a:gridCol w="3672148"/>
              </a:tblGrid>
              <a:tr h="9121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´t</a:t>
                      </a:r>
                      <a:r>
                        <a:rPr lang="cs-CZ" baseline="0" dirty="0" smtClean="0"/>
                        <a:t> make a </a:t>
                      </a:r>
                      <a:r>
                        <a:rPr lang="cs-CZ" baseline="0" dirty="0" err="1" smtClean="0"/>
                        <a:t>silk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purse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blows</a:t>
                      </a:r>
                      <a:r>
                        <a:rPr lang="cs-CZ" dirty="0" smtClean="0"/>
                        <a:t> no </a:t>
                      </a:r>
                      <a:r>
                        <a:rPr lang="cs-CZ" dirty="0" err="1" smtClean="0"/>
                        <a:t>good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It´s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other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side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fence.</a:t>
                      </a:r>
                      <a:endParaRPr lang="cs-CZ" dirty="0"/>
                    </a:p>
                  </a:txBody>
                  <a:tcPr/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squeaky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done </a:t>
                      </a:r>
                      <a:r>
                        <a:rPr lang="cs-CZ" dirty="0" err="1" smtClean="0"/>
                        <a:t>today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grass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always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greener</a:t>
                      </a:r>
                      <a:r>
                        <a:rPr lang="cs-CZ" dirty="0" smtClean="0"/>
                        <a:t> on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sow´s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ear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Never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until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tomorrow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gets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grease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15616" y="980728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</a:t>
            </a:r>
            <a:r>
              <a:rPr lang="cs-CZ" baseline="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PARTS OF THE SENTENCES: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14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24744"/>
            <a:ext cx="1800200" cy="369332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ZDROJE: 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1869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86</TotalTime>
  <Words>383</Words>
  <Application>Microsoft Office PowerPoint</Application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Prezentace aplikace PowerPoint</vt:lpstr>
      <vt:lpstr>PROVERBS 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PROVERBS</dc:title>
  <dc:creator>Lenka</dc:creator>
  <cp:lastModifiedBy>Lenka</cp:lastModifiedBy>
  <cp:revision>14</cp:revision>
  <dcterms:created xsi:type="dcterms:W3CDTF">2012-04-24T15:04:04Z</dcterms:created>
  <dcterms:modified xsi:type="dcterms:W3CDTF">2012-06-24T21:13:38Z</dcterms:modified>
</cp:coreProperties>
</file>