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VY_32_INOVACE_09_NÁSOBENÍ A DĚLENÍ_PROCVIČOVÁNÍ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0117E40-AD5B-4679-A59E-0D1F1D4AFDC1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srpen </a:t>
          </a:r>
          <a:r>
            <a:rPr lang="cs-CZ" smtClean="0"/>
            <a:t>2011</a:t>
          </a:r>
          <a:endParaRPr lang="cs-CZ" dirty="0"/>
        </a:p>
      </dgm:t>
    </dgm:pt>
    <dgm:pt modelId="{1787B5CB-51CD-45FA-A6A5-FADF772A5681}" type="parTrans" cxnId="{9DADBE4C-FAFC-46AF-96DE-36295D61F13F}">
      <dgm:prSet/>
      <dgm:spPr/>
      <dgm:t>
        <a:bodyPr/>
        <a:lstStyle/>
        <a:p>
          <a:endParaRPr lang="cs-CZ"/>
        </a:p>
      </dgm:t>
    </dgm:pt>
    <dgm:pt modelId="{D4EFFD26-17E5-4DA9-863F-7A7668D0D703}" type="sibTrans" cxnId="{9DADBE4C-FAFC-46AF-96DE-36295D61F13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4650B98-CFEC-47DB-919E-CD46F8BC548E}" type="pres">
      <dgm:prSet presAssocID="{10117E40-AD5B-4679-A59E-0D1F1D4AFDC1}" presName="vertSpace6" presStyleLbl="node1" presStyleIdx="4" presStyleCnt="6"/>
      <dgm:spPr/>
      <dgm:t>
        <a:bodyPr/>
        <a:lstStyle/>
        <a:p>
          <a:endParaRPr lang="cs-CZ"/>
        </a:p>
      </dgm:t>
    </dgm:pt>
    <dgm:pt modelId="{0704B05C-9405-47D1-9D57-D7B6A9BA0834}" type="pres">
      <dgm:prSet presAssocID="{10117E40-AD5B-4679-A59E-0D1F1D4AFDC1}" presName="circle6" presStyleLbl="node1" presStyleIdx="5" presStyleCnt="6"/>
      <dgm:spPr/>
      <dgm:t>
        <a:bodyPr/>
        <a:lstStyle/>
        <a:p>
          <a:endParaRPr lang="cs-CZ"/>
        </a:p>
      </dgm:t>
    </dgm:pt>
    <dgm:pt modelId="{E080D870-5ACF-4A43-8967-78CC265643B1}" type="pres">
      <dgm:prSet presAssocID="{10117E40-AD5B-4679-A59E-0D1F1D4AFDC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351C7D-C16D-491C-970D-05BB9944A5A7}" type="pres">
      <dgm:prSet presAssocID="{10117E40-AD5B-4679-A59E-0D1F1D4AFDC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81CAB-B5ED-4679-BE91-0FF6E1110931}" type="presOf" srcId="{D1D4F407-5343-4D3F-B5B9-D407B03CAEB4}" destId="{AED2198E-93D5-4001-81B4-73124B309672}" srcOrd="1" destOrd="0" presId="urn:microsoft.com/office/officeart/2005/8/layout/target3"/>
    <dgm:cxn modelId="{90D424BC-F789-41EB-92D2-3F51BE2B6B5F}" type="presOf" srcId="{B651F6E3-6281-48DB-9319-2AEAFDAE7572}" destId="{619D679B-A015-4ECF-8348-D1034C574F40}" srcOrd="0" destOrd="0" presId="urn:microsoft.com/office/officeart/2005/8/layout/target3"/>
    <dgm:cxn modelId="{3A0D6004-39D1-4522-AE81-D6A16B5F3142}" type="presOf" srcId="{D1D4F407-5343-4D3F-B5B9-D407B03CAEB4}" destId="{D005CE8C-CC26-4C3E-AC11-E15060ECD759}" srcOrd="0" destOrd="0" presId="urn:microsoft.com/office/officeart/2005/8/layout/target3"/>
    <dgm:cxn modelId="{E13ED7FB-D1E3-4B29-91B3-711D0AFA1621}" type="presOf" srcId="{B651F6E3-6281-48DB-9319-2AEAFDAE7572}" destId="{6BB5E863-4638-4E1D-BFDE-399D028AC4ED}" srcOrd="1" destOrd="0" presId="urn:microsoft.com/office/officeart/2005/8/layout/target3"/>
    <dgm:cxn modelId="{83C252A5-1035-4CCB-89F5-406479C71BC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298276-CDA8-4D83-9011-656ABFDFCCB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D5A4B-BAF5-4CBE-B2F9-96F42848BE20}" type="presOf" srcId="{4C35D32F-0EAB-4CD7-82EE-45574DC2A586}" destId="{8BEBB6EC-1DAA-4CAC-8A25-BC0FCBD5DBD5}" srcOrd="0" destOrd="0" presId="urn:microsoft.com/office/officeart/2005/8/layout/target3"/>
    <dgm:cxn modelId="{DA4DCF33-628C-49E1-9D73-D9C29A0C0A1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5348F0-AEC8-4F84-8AC7-326E9066E5E2}" type="presOf" srcId="{10117E40-AD5B-4679-A59E-0D1F1D4AFDC1}" destId="{6B351C7D-C16D-491C-970D-05BB9944A5A7}" srcOrd="1" destOrd="0" presId="urn:microsoft.com/office/officeart/2005/8/layout/target3"/>
    <dgm:cxn modelId="{9DADBE4C-FAFC-46AF-96DE-36295D61F13F}" srcId="{757F3AB3-0718-4624-B441-E567A8F0AB56}" destId="{10117E40-AD5B-4679-A59E-0D1F1D4AFDC1}" srcOrd="5" destOrd="0" parTransId="{1787B5CB-51CD-45FA-A6A5-FADF772A5681}" sibTransId="{D4EFFD26-17E5-4DA9-863F-7A7668D0D703}"/>
    <dgm:cxn modelId="{000D639D-5C17-4EFB-953A-E6BFD6AAB4D6}" type="presOf" srcId="{4C35D32F-0EAB-4CD7-82EE-45574DC2A586}" destId="{890E4F0B-2866-4A3F-A3C7-2A14B1797930}" srcOrd="1" destOrd="0" presId="urn:microsoft.com/office/officeart/2005/8/layout/target3"/>
    <dgm:cxn modelId="{C182A2F7-6B34-44E2-A1AF-B3921F36E6EF}" type="presOf" srcId="{D1B46980-6531-4606-95E6-44980827E919}" destId="{6140AFEC-043D-4C43-A2F9-D0F5331DF3A3}" srcOrd="0" destOrd="0" presId="urn:microsoft.com/office/officeart/2005/8/layout/target3"/>
    <dgm:cxn modelId="{216CFEAF-A8CA-46A8-A41B-144E5DC51349}" type="presOf" srcId="{10117E40-AD5B-4679-A59E-0D1F1D4AFDC1}" destId="{E080D870-5ACF-4A43-8967-78CC265643B1}" srcOrd="0" destOrd="0" presId="urn:microsoft.com/office/officeart/2005/8/layout/target3"/>
    <dgm:cxn modelId="{8DA52AA4-A9F0-4B88-BE71-0A94644400B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A2E731-4CA9-45D9-ADA9-E00027F6D1B0}" type="presParOf" srcId="{333A1088-737F-45CB-B68E-254E46348037}" destId="{F5ABB229-8D3B-4694-996A-96F23CF14429}" srcOrd="0" destOrd="0" presId="urn:microsoft.com/office/officeart/2005/8/layout/target3"/>
    <dgm:cxn modelId="{94879C40-3130-4AFD-9B73-BC548B7FCC10}" type="presParOf" srcId="{333A1088-737F-45CB-B68E-254E46348037}" destId="{F41139FD-01EE-4571-8B17-4FB00FC51163}" srcOrd="1" destOrd="0" presId="urn:microsoft.com/office/officeart/2005/8/layout/target3"/>
    <dgm:cxn modelId="{5A3AB870-0730-4FF1-B9D6-7F6127F39F80}" type="presParOf" srcId="{333A1088-737F-45CB-B68E-254E46348037}" destId="{D005CE8C-CC26-4C3E-AC11-E15060ECD759}" srcOrd="2" destOrd="0" presId="urn:microsoft.com/office/officeart/2005/8/layout/target3"/>
    <dgm:cxn modelId="{BE5890D7-B265-475C-B129-83102E9B05C4}" type="presParOf" srcId="{333A1088-737F-45CB-B68E-254E46348037}" destId="{2C702D82-9B77-49B7-9568-BB8EB47C3372}" srcOrd="3" destOrd="0" presId="urn:microsoft.com/office/officeart/2005/8/layout/target3"/>
    <dgm:cxn modelId="{F17375E8-5A97-46E2-BCCD-A06263F834EF}" type="presParOf" srcId="{333A1088-737F-45CB-B68E-254E46348037}" destId="{A52A0455-90FF-4808-ABD0-F02540D31D5A}" srcOrd="4" destOrd="0" presId="urn:microsoft.com/office/officeart/2005/8/layout/target3"/>
    <dgm:cxn modelId="{8A1935D5-D7F7-48E2-AF11-FF48FA6CEAB6}" type="presParOf" srcId="{333A1088-737F-45CB-B68E-254E46348037}" destId="{6140AFEC-043D-4C43-A2F9-D0F5331DF3A3}" srcOrd="5" destOrd="0" presId="urn:microsoft.com/office/officeart/2005/8/layout/target3"/>
    <dgm:cxn modelId="{B200C8F6-47FA-4D4E-A5C0-938DCC00E9A8}" type="presParOf" srcId="{333A1088-737F-45CB-B68E-254E46348037}" destId="{9358AC05-5D7D-4327-9F80-1AD486AEA664}" srcOrd="6" destOrd="0" presId="urn:microsoft.com/office/officeart/2005/8/layout/target3"/>
    <dgm:cxn modelId="{2F994152-67D2-4ACF-90A7-848C4F2B4B24}" type="presParOf" srcId="{333A1088-737F-45CB-B68E-254E46348037}" destId="{313FC574-E1CD-4FB4-B054-0B805CE0447D}" srcOrd="7" destOrd="0" presId="urn:microsoft.com/office/officeart/2005/8/layout/target3"/>
    <dgm:cxn modelId="{B6078A5E-0888-4844-B209-CCEAAFC14B20}" type="presParOf" srcId="{333A1088-737F-45CB-B68E-254E46348037}" destId="{619D679B-A015-4ECF-8348-D1034C574F40}" srcOrd="8" destOrd="0" presId="urn:microsoft.com/office/officeart/2005/8/layout/target3"/>
    <dgm:cxn modelId="{E4010DCD-40C6-4147-AD95-C77252E7CB76}" type="presParOf" srcId="{333A1088-737F-45CB-B68E-254E46348037}" destId="{322283A8-4A27-4CDA-BAE3-F381106A9174}" srcOrd="9" destOrd="0" presId="urn:microsoft.com/office/officeart/2005/8/layout/target3"/>
    <dgm:cxn modelId="{86460B93-054E-4D37-8F55-D44E51E3A7F3}" type="presParOf" srcId="{333A1088-737F-45CB-B68E-254E46348037}" destId="{FFC9F71D-1B4F-4AD9-A4A6-86ADEFC8AF5C}" srcOrd="10" destOrd="0" presId="urn:microsoft.com/office/officeart/2005/8/layout/target3"/>
    <dgm:cxn modelId="{41F82184-F280-4B66-BE5A-2ED0363DAA81}" type="presParOf" srcId="{333A1088-737F-45CB-B68E-254E46348037}" destId="{25B08C86-7E15-44DC-BE7F-FFB55DD49D12}" srcOrd="11" destOrd="0" presId="urn:microsoft.com/office/officeart/2005/8/layout/target3"/>
    <dgm:cxn modelId="{4BDF8906-EE25-4A09-9F29-B0DDD9715801}" type="presParOf" srcId="{333A1088-737F-45CB-B68E-254E46348037}" destId="{76644BE8-9D7C-4C09-B250-3D10AF48CBB7}" srcOrd="12" destOrd="0" presId="urn:microsoft.com/office/officeart/2005/8/layout/target3"/>
    <dgm:cxn modelId="{C31942A2-9ECC-4E93-8739-609F1D4C3C73}" type="presParOf" srcId="{333A1088-737F-45CB-B68E-254E46348037}" destId="{EE85B701-7295-41C0-BA7A-34D3756A2AE6}" srcOrd="13" destOrd="0" presId="urn:microsoft.com/office/officeart/2005/8/layout/target3"/>
    <dgm:cxn modelId="{336397DE-8ADD-4326-B994-6E6C05AB123D}" type="presParOf" srcId="{333A1088-737F-45CB-B68E-254E46348037}" destId="{8BEBB6EC-1DAA-4CAC-8A25-BC0FCBD5DBD5}" srcOrd="14" destOrd="0" presId="urn:microsoft.com/office/officeart/2005/8/layout/target3"/>
    <dgm:cxn modelId="{F243330B-F582-4A2A-A232-F9F5FCCBE727}" type="presParOf" srcId="{333A1088-737F-45CB-B68E-254E46348037}" destId="{F4650B98-CFEC-47DB-919E-CD46F8BC548E}" srcOrd="15" destOrd="0" presId="urn:microsoft.com/office/officeart/2005/8/layout/target3"/>
    <dgm:cxn modelId="{B353C290-B09A-49F9-8571-218104A76C90}" type="presParOf" srcId="{333A1088-737F-45CB-B68E-254E46348037}" destId="{0704B05C-9405-47D1-9D57-D7B6A9BA0834}" srcOrd="16" destOrd="0" presId="urn:microsoft.com/office/officeart/2005/8/layout/target3"/>
    <dgm:cxn modelId="{7387DA9A-ECB4-4EEE-A986-8FCFFD55B26C}" type="presParOf" srcId="{333A1088-737F-45CB-B68E-254E46348037}" destId="{E080D870-5ACF-4A43-8967-78CC265643B1}" srcOrd="17" destOrd="0" presId="urn:microsoft.com/office/officeart/2005/8/layout/target3"/>
    <dgm:cxn modelId="{A89DAD92-D6FF-4678-B092-2332D09B52AA}" type="presParOf" srcId="{333A1088-737F-45CB-B68E-254E46348037}" destId="{AED2198E-93D5-4001-81B4-73124B309672}" srcOrd="18" destOrd="0" presId="urn:microsoft.com/office/officeart/2005/8/layout/target3"/>
    <dgm:cxn modelId="{0FF07BD0-A826-4D21-A16D-950D4FDB6F20}" type="presParOf" srcId="{333A1088-737F-45CB-B68E-254E46348037}" destId="{2BE915AB-18AA-4053-B92C-3BFC9ED204BB}" srcOrd="19" destOrd="0" presId="urn:microsoft.com/office/officeart/2005/8/layout/target3"/>
    <dgm:cxn modelId="{54499F81-00B1-4474-9B87-048BCB74C259}" type="presParOf" srcId="{333A1088-737F-45CB-B68E-254E46348037}" destId="{6BB5E863-4638-4E1D-BFDE-399D028AC4ED}" srcOrd="20" destOrd="0" presId="urn:microsoft.com/office/officeart/2005/8/layout/target3"/>
    <dgm:cxn modelId="{274B419F-2D5A-49BA-AE0E-1B7F6D529B5B}" type="presParOf" srcId="{333A1088-737F-45CB-B68E-254E46348037}" destId="{5A5FFA88-C948-4069-8E93-59FA12366E83}" srcOrd="21" destOrd="0" presId="urn:microsoft.com/office/officeart/2005/8/layout/target3"/>
    <dgm:cxn modelId="{2A15FF5F-88AC-46A3-B738-37357FC82CF9}" type="presParOf" srcId="{333A1088-737F-45CB-B68E-254E46348037}" destId="{890E4F0B-2866-4A3F-A3C7-2A14B1797930}" srcOrd="22" destOrd="0" presId="urn:microsoft.com/office/officeart/2005/8/layout/target3"/>
    <dgm:cxn modelId="{0DA88AA1-EAB3-4D87-9304-7FE8F39FEB84}" type="presParOf" srcId="{333A1088-737F-45CB-B68E-254E46348037}" destId="{6B351C7D-C16D-491C-970D-05BB9944A5A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VY_32_INOVACE_09_NÁSOBENÍ A DĚLENÍ_PROCVIČOVÁNÍ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0704B05C-9405-47D1-9D57-D7B6A9BA083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080D870-5ACF-4A43-8967-78CC265643B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srpen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3399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EEF12-5A30-4598-B9C2-28FDF47952EF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57C04-804F-4B59-B1E1-713BC244E3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983595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227584" y="396619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probrané látky.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Násobení a dělení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</a:t>
            </a:r>
            <a:r>
              <a:rPr lang="cs-CZ" sz="4400" b="1" dirty="0" smtClean="0"/>
              <a:t>Procvičování</a:t>
            </a:r>
            <a:endParaRPr lang="cs-CZ" sz="4400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Škrtni číslo, které není násobkem čísla </a:t>
            </a:r>
            <a:r>
              <a:rPr lang="cs-CZ" sz="5300" b="1" dirty="0" smtClean="0"/>
              <a:t>7</a:t>
            </a:r>
            <a:endParaRPr lang="cs-CZ" sz="5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70, 49, 21, 7, 0, 28, 14, 32, 48, 63, 35, 42, 56, 49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Násobky rozděl na čísla  SUDÁ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/>
              <a:t>				         LICHÁ</a:t>
            </a:r>
          </a:p>
          <a:p>
            <a:pPr>
              <a:buNone/>
            </a:pPr>
            <a:endParaRPr lang="cs-CZ" b="1" dirty="0"/>
          </a:p>
          <a:p>
            <a:pPr>
              <a:buNone/>
            </a:pP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57158" y="4143380"/>
            <a:ext cx="835824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57158" y="5857892"/>
            <a:ext cx="842968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6.7 =		        4.7 =			9.7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2.7 =		        7.7 =			8.7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0.7 =		        3.7 =			5.7 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7.5 =		        8.2 =			7.6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7.4 =		        9.4 =			8.4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4.4 =		        6.3 =			7.3 =						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49:7 =		   63:7 =		   35:7 =</a:t>
            </a:r>
          </a:p>
          <a:p>
            <a:pPr>
              <a:buNone/>
            </a:pPr>
            <a:r>
              <a:rPr lang="cs-CZ" dirty="0" smtClean="0"/>
              <a:t>	70:7 =		   42:7 =		   56:7 =</a:t>
            </a:r>
          </a:p>
          <a:p>
            <a:pPr>
              <a:buNone/>
            </a:pPr>
            <a:r>
              <a:rPr lang="cs-CZ" dirty="0" smtClean="0"/>
              <a:t>	21:7 =		   28:7 =		   14:7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42:6 =		   27:3 =		   16:2 =</a:t>
            </a:r>
          </a:p>
          <a:p>
            <a:pPr>
              <a:buNone/>
            </a:pPr>
            <a:r>
              <a:rPr lang="cs-CZ" dirty="0" smtClean="0"/>
              <a:t>	18:2 =		   20:4 =		   54:6 =</a:t>
            </a:r>
          </a:p>
          <a:p>
            <a:pPr>
              <a:buNone/>
            </a:pPr>
            <a:r>
              <a:rPr lang="cs-CZ" dirty="0" smtClean="0"/>
              <a:t>	40:5 =		   36:4 =		   28:4 =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Slovní úlohy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Do třetí třídy chodí 28 žáků. Mají vytvořit </a:t>
            </a:r>
          </a:p>
          <a:p>
            <a:pPr>
              <a:buNone/>
            </a:pPr>
            <a:r>
              <a:rPr lang="cs-CZ" dirty="0" smtClean="0"/>
              <a:t>	skupinky po 7 dětech, kolik skupinek vytvoří?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Nanuk stojí 7 Kč. Kolik nanuků můžeme koupit</a:t>
            </a:r>
          </a:p>
          <a:p>
            <a:pPr>
              <a:buNone/>
            </a:pPr>
            <a:r>
              <a:rPr lang="cs-CZ" dirty="0" smtClean="0"/>
              <a:t>	za 56 Kč, 49 Kč, 63 Kč?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1435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	28:7 =4			4.7 =28</a:t>
            </a:r>
          </a:p>
          <a:p>
            <a:pPr>
              <a:buNone/>
            </a:pPr>
            <a:r>
              <a:rPr lang="cs-CZ" dirty="0" smtClean="0"/>
              <a:t>	Děti vytvoří 4 skupinky.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56:7 =8			8.7 =56</a:t>
            </a:r>
          </a:p>
          <a:p>
            <a:pPr>
              <a:buNone/>
            </a:pPr>
            <a:r>
              <a:rPr lang="cs-CZ" dirty="0" smtClean="0"/>
              <a:t>	Za 56 Kč si můžeme koupit 8 nanuků.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49:7 =7			7.7 </a:t>
            </a:r>
            <a:r>
              <a:rPr lang="cs-CZ" smtClean="0"/>
              <a:t>=49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63:7 =9			9.7 = 63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SGZDVU3R\MC900352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913" y="4376738"/>
            <a:ext cx="1517650" cy="178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	</a:t>
            </a:r>
            <a:r>
              <a:rPr lang="cs-CZ"/>
              <a:t> http:// 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39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Škrtni číslo, které není násobkem čísla 7</vt:lpstr>
      <vt:lpstr>Vypočítej</vt:lpstr>
      <vt:lpstr>Vypočítej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15</cp:revision>
  <dcterms:created xsi:type="dcterms:W3CDTF">2012-05-06T08:23:47Z</dcterms:created>
  <dcterms:modified xsi:type="dcterms:W3CDTF">2012-05-16T15:50:29Z</dcterms:modified>
</cp:coreProperties>
</file>