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2" r:id="rId3"/>
    <p:sldId id="256" r:id="rId4"/>
    <p:sldId id="257" r:id="rId5"/>
    <p:sldId id="258" r:id="rId6"/>
    <p:sldId id="259" r:id="rId7"/>
    <p:sldId id="261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VY_32_INOVACE_3.2.10.2. 0 10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16ED58-215C-4F20-8F37-FD16F547049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E563F9A-9D19-4A4E-BC28-F550CB84A87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E6C964F-1A7C-43B3-968E-2C825611AAB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0D7099F-B4A4-48A4-83A8-FCBBE889E06E}" type="presOf" srcId="{D1D4F407-5343-4D3F-B5B9-D407B03CAEB4}" destId="{AED2198E-93D5-4001-81B4-73124B309672}" srcOrd="1" destOrd="0" presId="urn:microsoft.com/office/officeart/2005/8/layout/target3"/>
    <dgm:cxn modelId="{C637081E-0C67-4A9D-BD67-FA6EE886DE15}" type="presOf" srcId="{D8197B8C-B260-4A16-BDF4-0947B075E274}" destId="{5A5FFA88-C948-4069-8E93-59FA12366E83}" srcOrd="1" destOrd="0" presId="urn:microsoft.com/office/officeart/2005/8/layout/target3"/>
    <dgm:cxn modelId="{F85A9538-11DC-471B-9008-9C45E6917946}" type="presOf" srcId="{D1D4F407-5343-4D3F-B5B9-D407B03CAEB4}" destId="{D005CE8C-CC26-4C3E-AC11-E15060ECD759}" srcOrd="0" destOrd="0" presId="urn:microsoft.com/office/officeart/2005/8/layout/target3"/>
    <dgm:cxn modelId="{487C98EF-FBDA-4BDD-B272-49E12B8128C9}" type="presOf" srcId="{4C35D32F-0EAB-4CD7-82EE-45574DC2A586}" destId="{8BEBB6EC-1DAA-4CAC-8A25-BC0FCBD5DBD5}" srcOrd="0" destOrd="0" presId="urn:microsoft.com/office/officeart/2005/8/layout/target3"/>
    <dgm:cxn modelId="{3F893F1E-F207-46C3-A1B5-E0556DEDD80E}" type="presOf" srcId="{4C35D32F-0EAB-4CD7-82EE-45574DC2A586}" destId="{890E4F0B-2866-4A3F-A3C7-2A14B1797930}" srcOrd="1" destOrd="0" presId="urn:microsoft.com/office/officeart/2005/8/layout/target3"/>
    <dgm:cxn modelId="{30755423-9A5C-4145-ACC7-BA5E44F91FD2}" type="presOf" srcId="{B651F6E3-6281-48DB-9319-2AEAFDAE7572}" destId="{6BB5E863-4638-4E1D-BFDE-399D028AC4ED}" srcOrd="1" destOrd="0" presId="urn:microsoft.com/office/officeart/2005/8/layout/target3"/>
    <dgm:cxn modelId="{1A7E7A47-11C7-4EA5-9A2E-F70D9FD8CA6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903D27-14FB-4EFF-ADD6-D303D6799112}" type="presOf" srcId="{D8197B8C-B260-4A16-BDF4-0947B075E274}" destId="{25B08C86-7E15-44DC-BE7F-FFB55DD49D12}" srcOrd="0" destOrd="0" presId="urn:microsoft.com/office/officeart/2005/8/layout/target3"/>
    <dgm:cxn modelId="{08DA0FBF-F402-45A6-8A9B-BAE6AA583E53}" type="presParOf" srcId="{333A1088-737F-45CB-B68E-254E46348037}" destId="{F5ABB229-8D3B-4694-996A-96F23CF14429}" srcOrd="0" destOrd="0" presId="urn:microsoft.com/office/officeart/2005/8/layout/target3"/>
    <dgm:cxn modelId="{97B2380D-AF3B-4AB1-B639-A75714CB71C4}" type="presParOf" srcId="{333A1088-737F-45CB-B68E-254E46348037}" destId="{F41139FD-01EE-4571-8B17-4FB00FC51163}" srcOrd="1" destOrd="0" presId="urn:microsoft.com/office/officeart/2005/8/layout/target3"/>
    <dgm:cxn modelId="{F0D8D75E-7B79-4A7D-BB43-9011DF6A82F9}" type="presParOf" srcId="{333A1088-737F-45CB-B68E-254E46348037}" destId="{D005CE8C-CC26-4C3E-AC11-E15060ECD759}" srcOrd="2" destOrd="0" presId="urn:microsoft.com/office/officeart/2005/8/layout/target3"/>
    <dgm:cxn modelId="{5260F348-DE68-4A0D-A0AD-BF00D887EAA6}" type="presParOf" srcId="{333A1088-737F-45CB-B68E-254E46348037}" destId="{2C702D82-9B77-49B7-9568-BB8EB47C3372}" srcOrd="3" destOrd="0" presId="urn:microsoft.com/office/officeart/2005/8/layout/target3"/>
    <dgm:cxn modelId="{15AF5DD0-8997-4C56-8502-70F941A6E36A}" type="presParOf" srcId="{333A1088-737F-45CB-B68E-254E46348037}" destId="{A52A0455-90FF-4808-ABD0-F02540D31D5A}" srcOrd="4" destOrd="0" presId="urn:microsoft.com/office/officeart/2005/8/layout/target3"/>
    <dgm:cxn modelId="{5A4CD6DA-DF07-499D-8B15-59E71D41AB6C}" type="presParOf" srcId="{333A1088-737F-45CB-B68E-254E46348037}" destId="{6140AFEC-043D-4C43-A2F9-D0F5331DF3A3}" srcOrd="5" destOrd="0" presId="urn:microsoft.com/office/officeart/2005/8/layout/target3"/>
    <dgm:cxn modelId="{D96909E0-84CC-43DF-858B-396A45D4535C}" type="presParOf" srcId="{333A1088-737F-45CB-B68E-254E46348037}" destId="{9358AC05-5D7D-4327-9F80-1AD486AEA664}" srcOrd="6" destOrd="0" presId="urn:microsoft.com/office/officeart/2005/8/layout/target3"/>
    <dgm:cxn modelId="{7D6961DA-DF9A-43CC-8B19-40851352DD40}" type="presParOf" srcId="{333A1088-737F-45CB-B68E-254E46348037}" destId="{313FC574-E1CD-4FB4-B054-0B805CE0447D}" srcOrd="7" destOrd="0" presId="urn:microsoft.com/office/officeart/2005/8/layout/target3"/>
    <dgm:cxn modelId="{09AF9094-A01D-4FF2-B28C-98638FE63F0D}" type="presParOf" srcId="{333A1088-737F-45CB-B68E-254E46348037}" destId="{619D679B-A015-4ECF-8348-D1034C574F40}" srcOrd="8" destOrd="0" presId="urn:microsoft.com/office/officeart/2005/8/layout/target3"/>
    <dgm:cxn modelId="{DD862DE1-E96A-465F-AA0F-DC0DB787134E}" type="presParOf" srcId="{333A1088-737F-45CB-B68E-254E46348037}" destId="{322283A8-4A27-4CDA-BAE3-F381106A9174}" srcOrd="9" destOrd="0" presId="urn:microsoft.com/office/officeart/2005/8/layout/target3"/>
    <dgm:cxn modelId="{3C72D41F-2FF7-4F36-AC0A-4A328B48BA00}" type="presParOf" srcId="{333A1088-737F-45CB-B68E-254E46348037}" destId="{FFC9F71D-1B4F-4AD9-A4A6-86ADEFC8AF5C}" srcOrd="10" destOrd="0" presId="urn:microsoft.com/office/officeart/2005/8/layout/target3"/>
    <dgm:cxn modelId="{F3762737-2181-49BB-B4A8-52AF48465405}" type="presParOf" srcId="{333A1088-737F-45CB-B68E-254E46348037}" destId="{25B08C86-7E15-44DC-BE7F-FFB55DD49D12}" srcOrd="11" destOrd="0" presId="urn:microsoft.com/office/officeart/2005/8/layout/target3"/>
    <dgm:cxn modelId="{712034F3-348A-4820-8531-2A16AC22C2E8}" type="presParOf" srcId="{333A1088-737F-45CB-B68E-254E46348037}" destId="{76644BE8-9D7C-4C09-B250-3D10AF48CBB7}" srcOrd="12" destOrd="0" presId="urn:microsoft.com/office/officeart/2005/8/layout/target3"/>
    <dgm:cxn modelId="{6679B381-3861-441D-8B69-E1365D2E2FE1}" type="presParOf" srcId="{333A1088-737F-45CB-B68E-254E46348037}" destId="{EE85B701-7295-41C0-BA7A-34D3756A2AE6}" srcOrd="13" destOrd="0" presId="urn:microsoft.com/office/officeart/2005/8/layout/target3"/>
    <dgm:cxn modelId="{0B63189D-A77E-49D4-B2A1-32DF47D27094}" type="presParOf" srcId="{333A1088-737F-45CB-B68E-254E46348037}" destId="{8BEBB6EC-1DAA-4CAC-8A25-BC0FCBD5DBD5}" srcOrd="14" destOrd="0" presId="urn:microsoft.com/office/officeart/2005/8/layout/target3"/>
    <dgm:cxn modelId="{131B5E58-5597-4B02-8191-994C175405E1}" type="presParOf" srcId="{333A1088-737F-45CB-B68E-254E46348037}" destId="{AED2198E-93D5-4001-81B4-73124B309672}" srcOrd="15" destOrd="0" presId="urn:microsoft.com/office/officeart/2005/8/layout/target3"/>
    <dgm:cxn modelId="{1185BE87-3618-47E5-A70E-62D2EBB5C2D2}" type="presParOf" srcId="{333A1088-737F-45CB-B68E-254E46348037}" destId="{2BE915AB-18AA-4053-B92C-3BFC9ED204BB}" srcOrd="16" destOrd="0" presId="urn:microsoft.com/office/officeart/2005/8/layout/target3"/>
    <dgm:cxn modelId="{60D7E8CF-460D-4FB4-A2D7-F992ADCBC36F}" type="presParOf" srcId="{333A1088-737F-45CB-B68E-254E46348037}" destId="{6BB5E863-4638-4E1D-BFDE-399D028AC4ED}" srcOrd="17" destOrd="0" presId="urn:microsoft.com/office/officeart/2005/8/layout/target3"/>
    <dgm:cxn modelId="{0681AA99-F9C1-455E-878E-09D4BFED5E92}" type="presParOf" srcId="{333A1088-737F-45CB-B68E-254E46348037}" destId="{5A5FFA88-C948-4069-8E93-59FA12366E83}" srcOrd="18" destOrd="0" presId="urn:microsoft.com/office/officeart/2005/8/layout/target3"/>
    <dgm:cxn modelId="{355DC7EC-C318-43C1-A522-84560E489F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VY_32_INOVACE_3.2.10.2. 0 10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6000" sy="96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3240000"/>
          </a:lightRig>
        </a:scene3d>
        <a:sp3d>
          <a:bevelT w="28575" h="28575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19B58A0F-26C4-4ACB-99B7-923BCF971E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5DD841F-C9DA-4CDC-9E29-7B88EA8F3E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93556848"/>
              </p:ext>
            </p:extLst>
          </p:nvPr>
        </p:nvGraphicFramePr>
        <p:xfrm>
          <a:off x="467544" y="141277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07904" y="299695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16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1412776"/>
            <a:ext cx="1512168" cy="461665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9672" y="2348880"/>
            <a:ext cx="5760640" cy="313932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</a:t>
            </a:r>
            <a:r>
              <a:rPr lang="cs-CZ" sz="2000" dirty="0"/>
              <a:t>je určena pro žáky 2. stupně ZŠ k rozšíření učiva angličtiny o znalost přísloví.</a:t>
            </a:r>
          </a:p>
          <a:p>
            <a:r>
              <a:rPr lang="cs-CZ" sz="2000" dirty="0"/>
              <a:t>	V první části prezentace mají děti za úkol najít význam přísloví a přiřadit ho ke správnému přísloví.</a:t>
            </a:r>
          </a:p>
          <a:p>
            <a:r>
              <a:rPr lang="cs-CZ" sz="2000" dirty="0"/>
              <a:t>	V druhé části prezentace se žáci snaží najít druhou část přísloví a přiřadit ji k první části.</a:t>
            </a:r>
          </a:p>
          <a:p>
            <a:r>
              <a:rPr lang="cs-CZ" sz="2000" dirty="0"/>
              <a:t>	Jako další úkol mohou děti hledat český ekvivalent k jednotlivým příslovím, pokud existuje.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PROVERBS III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91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6145273"/>
              </p:ext>
            </p:extLst>
          </p:nvPr>
        </p:nvGraphicFramePr>
        <p:xfrm>
          <a:off x="827583" y="692150"/>
          <a:ext cx="7489330" cy="5729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665"/>
                <a:gridCol w="3744665"/>
              </a:tblGrid>
              <a:tr h="924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130860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one-eyed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kings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kingdom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blind.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r>
                        <a:rPr lang="en-US" dirty="0" smtClean="0"/>
                        <a:t>f somebody is not perfect in something, in comparison to others who are worse than him/her, he/she is going to be considered the best!</a:t>
                      </a:r>
                      <a:br>
                        <a:rPr lang="en-US" dirty="0" smtClean="0"/>
                      </a:br>
                      <a:endParaRPr lang="cs-CZ" dirty="0"/>
                    </a:p>
                  </a:txBody>
                  <a:tcPr/>
                </a:tc>
              </a:tr>
              <a:tr h="78166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empty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barrel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makes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most </a:t>
                      </a:r>
                      <a:r>
                        <a:rPr lang="cs-CZ" baseline="0" dirty="0" err="1" smtClean="0"/>
                        <a:t>noise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r>
                        <a:rPr lang="en-US" dirty="0" smtClean="0"/>
                        <a:t>ho has nothing to say</a:t>
                      </a:r>
                      <a:r>
                        <a:rPr lang="cs-CZ" dirty="0" smtClean="0"/>
                        <a:t>,</a:t>
                      </a:r>
                      <a:r>
                        <a:rPr lang="en-US" dirty="0" smtClean="0"/>
                        <a:t> says too much.</a:t>
                      </a:r>
                      <a:endParaRPr lang="cs-CZ" dirty="0"/>
                    </a:p>
                  </a:txBody>
                  <a:tcPr/>
                </a:tc>
              </a:tr>
              <a:tr h="721566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early </a:t>
                      </a:r>
                      <a:r>
                        <a:rPr lang="cs-CZ" dirty="0" err="1" smtClean="0"/>
                        <a:t>bird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catches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worm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Success comes to those who prepare well and put in effort. </a:t>
                      </a:r>
                      <a:endParaRPr lang="cs-CZ" dirty="0"/>
                    </a:p>
                  </a:txBody>
                  <a:tcPr/>
                </a:tc>
              </a:tr>
              <a:tr h="733476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 many </a:t>
                      </a:r>
                      <a:r>
                        <a:rPr lang="cs-CZ" dirty="0" err="1" smtClean="0"/>
                        <a:t>cooks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spoil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broth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r>
                        <a:rPr lang="en-US" dirty="0" smtClean="0"/>
                        <a:t>here there are too many people trying to do something, they make a mess of it.</a:t>
                      </a:r>
                      <a:endParaRPr lang="cs-CZ" dirty="0"/>
                    </a:p>
                  </a:txBody>
                  <a:tcPr/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Every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cloud</a:t>
                      </a:r>
                      <a:r>
                        <a:rPr lang="cs-CZ" dirty="0" smtClean="0"/>
                        <a:t> has a </a:t>
                      </a:r>
                      <a:r>
                        <a:rPr lang="cs-CZ" dirty="0" err="1" smtClean="0"/>
                        <a:t>silver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lining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E</a:t>
                      </a:r>
                      <a:r>
                        <a:rPr lang="en-US" dirty="0" smtClean="0">
                          <a:effectLst/>
                        </a:rPr>
                        <a:t>very sad or unpleasant situation has a positive side to it</a:t>
                      </a:r>
                      <a:r>
                        <a:rPr lang="cs-CZ" baseline="0" dirty="0" smtClean="0">
                          <a:effectLst/>
                        </a:rPr>
                        <a:t> t</a:t>
                      </a:r>
                      <a:r>
                        <a:rPr lang="en-US" dirty="0" smtClean="0">
                          <a:effectLst/>
                        </a:rPr>
                        <a:t>hat comes out of a sad or unpleasant situation.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908720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 PROVERBS WITH THE EXPLANATIONS: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761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378546"/>
              </p:ext>
            </p:extLst>
          </p:nvPr>
        </p:nvGraphicFramePr>
        <p:xfrm>
          <a:off x="755575" y="765171"/>
          <a:ext cx="7632848" cy="55641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3816424"/>
              </a:tblGrid>
              <a:tr h="88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89817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born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with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silver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spoon</a:t>
                      </a:r>
                      <a:r>
                        <a:rPr lang="cs-CZ" dirty="0" smtClean="0"/>
                        <a:t> in her </a:t>
                      </a:r>
                      <a:r>
                        <a:rPr lang="cs-CZ" dirty="0" err="1" smtClean="0"/>
                        <a:t>mouth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lang="en-US" sz="18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 individual who is born into a life of wealth and ease and is perceived to not have to work for anything.</a:t>
                      </a:r>
                      <a:endParaRPr lang="cs-CZ" dirty="0"/>
                    </a:p>
                  </a:txBody>
                  <a:tcPr/>
                </a:tc>
              </a:tr>
              <a:tr h="721357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friend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friend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indeed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>
                          <a:effectLst/>
                        </a:rPr>
                        <a:t>A friend who helps when one is in trouble is a real friend.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16763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watched</a:t>
                      </a:r>
                      <a:r>
                        <a:rPr lang="cs-CZ" dirty="0" smtClean="0"/>
                        <a:t> pot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never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boils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Some things work out in their own time, so being impatient and constantly checking will just make things seem longer.</a:t>
                      </a:r>
                      <a:endParaRPr lang="cs-CZ" dirty="0"/>
                    </a:p>
                  </a:txBody>
                  <a:tcPr/>
                </a:tc>
              </a:tr>
              <a:tr h="778477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Make </a:t>
                      </a:r>
                      <a:r>
                        <a:rPr lang="cs-CZ" dirty="0" err="1" smtClean="0"/>
                        <a:t>hay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while</a:t>
                      </a:r>
                      <a:r>
                        <a:rPr lang="cs-CZ" dirty="0" smtClean="0"/>
                        <a:t> sun </a:t>
                      </a:r>
                      <a:r>
                        <a:rPr lang="cs-CZ" dirty="0" err="1" smtClean="0"/>
                        <a:t>shines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Make the most of </a:t>
                      </a:r>
                      <a:r>
                        <a:rPr lang="cs-CZ" dirty="0" err="1" smtClean="0"/>
                        <a:t>your</a:t>
                      </a:r>
                      <a:r>
                        <a:rPr lang="en-US" dirty="0" smtClean="0"/>
                        <a:t> opportunities while you have the chance.</a:t>
                      </a:r>
                      <a:endParaRPr lang="cs-CZ" dirty="0"/>
                    </a:p>
                  </a:txBody>
                  <a:tcPr/>
                </a:tc>
              </a:tr>
              <a:tr h="884056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An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apple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dirty="0" err="1" smtClean="0"/>
                        <a:t>day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keeps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doctor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away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effectLst/>
                        </a:rPr>
                        <a:t>I</a:t>
                      </a:r>
                      <a:r>
                        <a:rPr lang="en-US" sz="1800" dirty="0" smtClean="0">
                          <a:effectLst/>
                        </a:rPr>
                        <a:t>f you eat an apple every day, you will not ever need to go to a doctor</a:t>
                      </a:r>
                      <a:r>
                        <a:rPr lang="cs-CZ" sz="1800" dirty="0" smtClean="0">
                          <a:effectLst/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90872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 PROVERBS WITH THE EXPLANATIONS: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941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275972"/>
              </p:ext>
            </p:extLst>
          </p:nvPr>
        </p:nvGraphicFramePr>
        <p:xfrm>
          <a:off x="827583" y="692150"/>
          <a:ext cx="7489330" cy="55451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665"/>
                <a:gridCol w="3744665"/>
              </a:tblGrid>
              <a:tr h="9241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one-eyed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err="1" smtClean="0"/>
                        <a:t>kings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silver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lining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empty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barrel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catches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worm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early </a:t>
                      </a:r>
                      <a:r>
                        <a:rPr lang="cs-CZ" dirty="0" err="1" smtClean="0"/>
                        <a:t>bird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spoil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broth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 many </a:t>
                      </a:r>
                      <a:r>
                        <a:rPr lang="cs-CZ" dirty="0" err="1" smtClean="0"/>
                        <a:t>cooks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makes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most </a:t>
                      </a:r>
                      <a:r>
                        <a:rPr lang="cs-CZ" dirty="0" err="1" smtClean="0"/>
                        <a:t>noise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2419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Every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cloud</a:t>
                      </a:r>
                      <a:r>
                        <a:rPr lang="cs-CZ" dirty="0" smtClean="0"/>
                        <a:t> has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kingdom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of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teh</a:t>
                      </a:r>
                      <a:r>
                        <a:rPr lang="cs-CZ" dirty="0" smtClean="0"/>
                        <a:t> blind.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98072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</a:t>
            </a:r>
            <a:r>
              <a:rPr lang="cs-CZ" baseline="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PARTS OF THE SENTENCES: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778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9007393"/>
              </p:ext>
            </p:extLst>
          </p:nvPr>
        </p:nvGraphicFramePr>
        <p:xfrm>
          <a:off x="827088" y="692150"/>
          <a:ext cx="7561336" cy="5473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668"/>
                <a:gridCol w="3780668"/>
              </a:tblGrid>
              <a:tr h="9121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born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with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boils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friend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need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while</a:t>
                      </a:r>
                      <a:r>
                        <a:rPr lang="cs-CZ" dirty="0" smtClean="0"/>
                        <a:t> sun </a:t>
                      </a:r>
                      <a:r>
                        <a:rPr lang="cs-CZ" dirty="0" err="1" smtClean="0"/>
                        <a:t>shines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watched</a:t>
                      </a:r>
                      <a:r>
                        <a:rPr lang="cs-CZ" dirty="0" smtClean="0"/>
                        <a:t> pot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err="1" smtClean="0"/>
                        <a:t>silver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spoon</a:t>
                      </a:r>
                      <a:r>
                        <a:rPr lang="cs-CZ" dirty="0" smtClean="0"/>
                        <a:t> in her </a:t>
                      </a:r>
                      <a:r>
                        <a:rPr lang="cs-CZ" dirty="0" err="1" smtClean="0"/>
                        <a:t>mouth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smtClean="0"/>
                        <a:t>Make </a:t>
                      </a:r>
                      <a:r>
                        <a:rPr lang="cs-CZ" dirty="0" err="1" smtClean="0"/>
                        <a:t>hay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keeps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doctor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away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91219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apple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day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friend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indeed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90872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</a:t>
            </a:r>
            <a:r>
              <a:rPr lang="cs-CZ" baseline="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PARTS OF THE SENTENCES: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41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3884759"/>
              </p:ext>
            </p:extLst>
          </p:nvPr>
        </p:nvGraphicFramePr>
        <p:xfrm>
          <a:off x="755575" y="765171"/>
          <a:ext cx="7561338" cy="54001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0669"/>
                <a:gridCol w="3780669"/>
              </a:tblGrid>
              <a:tr h="9000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900022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02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0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0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002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43608" y="980728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MATCH THE</a:t>
            </a:r>
            <a:r>
              <a:rPr lang="cs-CZ" baseline="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PARTS OF THE SENTENCES: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78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412776"/>
            <a:ext cx="1800200" cy="36933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221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68</TotalTime>
  <Words>421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Prezentace aplikace PowerPoint</vt:lpstr>
      <vt:lpstr>PROVERBS III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PROVERBS III</dc:title>
  <dc:creator>Lenka</dc:creator>
  <cp:lastModifiedBy>Lenka</cp:lastModifiedBy>
  <cp:revision>25</cp:revision>
  <dcterms:created xsi:type="dcterms:W3CDTF">2012-04-24T16:52:29Z</dcterms:created>
  <dcterms:modified xsi:type="dcterms:W3CDTF">2012-06-25T15:40:27Z</dcterms:modified>
</cp:coreProperties>
</file>