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3" r:id="rId3"/>
    <p:sldId id="256" r:id="rId4"/>
    <p:sldId id="261" r:id="rId5"/>
    <p:sldId id="258" r:id="rId6"/>
    <p:sldId id="259" r:id="rId7"/>
    <p:sldId id="260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VY_32_INOVACE_09_SLOVNÍ DRUHY_ČÍSLOVKY 2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</a:t>
          </a:r>
          <a:r>
            <a:rPr lang="cs-CZ" smtClean="0"/>
            <a:t>: Číslovky 2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A71B634-7D8F-4D5F-9699-518BC1526E83}">
      <dgm:prSet/>
      <dgm:spPr/>
      <dgm:t>
        <a:bodyPr/>
        <a:lstStyle/>
        <a:p>
          <a:pPr rtl="0"/>
          <a:r>
            <a:rPr lang="cs-CZ" smtClean="0"/>
            <a:t>Vytvořeno: září 2012</a:t>
          </a:r>
          <a:endParaRPr lang="cs-CZ" dirty="0"/>
        </a:p>
      </dgm:t>
    </dgm:pt>
    <dgm:pt modelId="{B0F402A5-EB6C-468F-AF76-6B8EB45DC467}" type="parTrans" cxnId="{15F581F9-FA8B-4784-AC95-DEC4EB03E8CD}">
      <dgm:prSet/>
      <dgm:spPr/>
      <dgm:t>
        <a:bodyPr/>
        <a:lstStyle/>
        <a:p>
          <a:endParaRPr lang="cs-CZ"/>
        </a:p>
      </dgm:t>
    </dgm:pt>
    <dgm:pt modelId="{BEBA7B93-C8BD-4F3B-8673-72EE77EB7688}" type="sibTrans" cxnId="{15F581F9-FA8B-4784-AC95-DEC4EB03E8C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E52BA71-EAEE-4455-9A5A-710356DC69F4}" type="pres">
      <dgm:prSet presAssocID="{EA71B634-7D8F-4D5F-9699-518BC1526E83}" presName="vertSpace6" presStyleLbl="node1" presStyleIdx="4" presStyleCnt="6"/>
      <dgm:spPr/>
      <dgm:t>
        <a:bodyPr/>
        <a:lstStyle/>
        <a:p>
          <a:endParaRPr lang="cs-CZ"/>
        </a:p>
      </dgm:t>
    </dgm:pt>
    <dgm:pt modelId="{83B70A37-F86A-4AA1-924B-EF6A55609218}" type="pres">
      <dgm:prSet presAssocID="{EA71B634-7D8F-4D5F-9699-518BC1526E83}" presName="circle6" presStyleLbl="node1" presStyleIdx="5" presStyleCnt="6"/>
      <dgm:spPr/>
      <dgm:t>
        <a:bodyPr/>
        <a:lstStyle/>
        <a:p>
          <a:endParaRPr lang="cs-CZ"/>
        </a:p>
      </dgm:t>
    </dgm:pt>
    <dgm:pt modelId="{E7BCEBDE-5AB4-45AB-BAF5-C3298836A47B}" type="pres">
      <dgm:prSet presAssocID="{EA71B634-7D8F-4D5F-9699-518BC1526E8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3B53AC-0204-45D3-890C-A9FE2E139716}" type="pres">
      <dgm:prSet presAssocID="{EA71B634-7D8F-4D5F-9699-518BC1526E8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3D4AC5-6AF4-453D-A4A2-07B05BEAA7F5}" type="presOf" srcId="{EA71B634-7D8F-4D5F-9699-518BC1526E83}" destId="{E7BCEBDE-5AB4-45AB-BAF5-C3298836A47B}" srcOrd="0" destOrd="0" presId="urn:microsoft.com/office/officeart/2005/8/layout/target3"/>
    <dgm:cxn modelId="{F1E0C780-E9AB-4EA9-8EF3-CC3BAB0077A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AC33051-19EA-4AC3-AA27-DBEC5DCF456C}" type="presOf" srcId="{B651F6E3-6281-48DB-9319-2AEAFDAE7572}" destId="{619D679B-A015-4ECF-8348-D1034C574F40}" srcOrd="0" destOrd="0" presId="urn:microsoft.com/office/officeart/2005/8/layout/target3"/>
    <dgm:cxn modelId="{18CB2A15-790F-40FB-94FE-0545152CE40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5F581F9-FA8B-4784-AC95-DEC4EB03E8CD}" srcId="{757F3AB3-0718-4624-B441-E567A8F0AB56}" destId="{EA71B634-7D8F-4D5F-9699-518BC1526E83}" srcOrd="5" destOrd="0" parTransId="{B0F402A5-EB6C-468F-AF76-6B8EB45DC467}" sibTransId="{BEBA7B93-C8BD-4F3B-8673-72EE77EB7688}"/>
    <dgm:cxn modelId="{EBC8A0ED-8F1E-4EC7-B03A-7A0A0D11C958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514CFAC-C7C4-4B4E-A338-21C894F35025}" type="presOf" srcId="{D8197B8C-B260-4A16-BDF4-0947B075E274}" destId="{5A5FFA88-C948-4069-8E93-59FA12366E83}" srcOrd="1" destOrd="0" presId="urn:microsoft.com/office/officeart/2005/8/layout/target3"/>
    <dgm:cxn modelId="{2AC06FA1-9947-47AB-9A27-722A49BAF331}" type="presOf" srcId="{4C35D32F-0EAB-4CD7-82EE-45574DC2A586}" destId="{8BEBB6EC-1DAA-4CAC-8A25-BC0FCBD5DBD5}" srcOrd="0" destOrd="0" presId="urn:microsoft.com/office/officeart/2005/8/layout/target3"/>
    <dgm:cxn modelId="{491D6294-531B-4570-953B-BC8B8E4486B8}" type="presOf" srcId="{D8197B8C-B260-4A16-BDF4-0947B075E274}" destId="{25B08C86-7E15-44DC-BE7F-FFB55DD49D12}" srcOrd="0" destOrd="0" presId="urn:microsoft.com/office/officeart/2005/8/layout/target3"/>
    <dgm:cxn modelId="{E70807B6-7702-45C9-9C8C-14DDCDD52C85}" type="presOf" srcId="{D1D4F407-5343-4D3F-B5B9-D407B03CAEB4}" destId="{AED2198E-93D5-4001-81B4-73124B309672}" srcOrd="1" destOrd="0" presId="urn:microsoft.com/office/officeart/2005/8/layout/target3"/>
    <dgm:cxn modelId="{EB6103C4-FE4B-47CC-8A50-5CE1558181E7}" type="presOf" srcId="{D1D4F407-5343-4D3F-B5B9-D407B03CAEB4}" destId="{D005CE8C-CC26-4C3E-AC11-E15060ECD759}" srcOrd="0" destOrd="0" presId="urn:microsoft.com/office/officeart/2005/8/layout/target3"/>
    <dgm:cxn modelId="{7F50ADA4-029F-46D2-94D3-CEDF16E538DF}" type="presOf" srcId="{757F3AB3-0718-4624-B441-E567A8F0AB56}" destId="{333A1088-737F-45CB-B68E-254E46348037}" srcOrd="0" destOrd="0" presId="urn:microsoft.com/office/officeart/2005/8/layout/target3"/>
    <dgm:cxn modelId="{D96A855C-1EEC-403C-8344-5EB3516798E9}" type="presOf" srcId="{EA71B634-7D8F-4D5F-9699-518BC1526E83}" destId="{1E3B53AC-0204-45D3-890C-A9FE2E139716}" srcOrd="1" destOrd="0" presId="urn:microsoft.com/office/officeart/2005/8/layout/target3"/>
    <dgm:cxn modelId="{4A9EC9E8-B4AF-4762-91E8-7E724DB79A05}" type="presOf" srcId="{4C35D32F-0EAB-4CD7-82EE-45574DC2A586}" destId="{890E4F0B-2866-4A3F-A3C7-2A14B1797930}" srcOrd="1" destOrd="0" presId="urn:microsoft.com/office/officeart/2005/8/layout/target3"/>
    <dgm:cxn modelId="{27C2D0DD-140E-4AA4-8A14-3F401D3C82FF}" type="presParOf" srcId="{333A1088-737F-45CB-B68E-254E46348037}" destId="{F5ABB229-8D3B-4694-996A-96F23CF14429}" srcOrd="0" destOrd="0" presId="urn:microsoft.com/office/officeart/2005/8/layout/target3"/>
    <dgm:cxn modelId="{B95EE7E3-4F12-4982-8960-76C573FB2273}" type="presParOf" srcId="{333A1088-737F-45CB-B68E-254E46348037}" destId="{F41139FD-01EE-4571-8B17-4FB00FC51163}" srcOrd="1" destOrd="0" presId="urn:microsoft.com/office/officeart/2005/8/layout/target3"/>
    <dgm:cxn modelId="{31ABEC65-2866-42FD-9829-E3172F7E1CFC}" type="presParOf" srcId="{333A1088-737F-45CB-B68E-254E46348037}" destId="{D005CE8C-CC26-4C3E-AC11-E15060ECD759}" srcOrd="2" destOrd="0" presId="urn:microsoft.com/office/officeart/2005/8/layout/target3"/>
    <dgm:cxn modelId="{58548C3D-610B-409D-ABBE-A510830CF77E}" type="presParOf" srcId="{333A1088-737F-45CB-B68E-254E46348037}" destId="{2C702D82-9B77-49B7-9568-BB8EB47C3372}" srcOrd="3" destOrd="0" presId="urn:microsoft.com/office/officeart/2005/8/layout/target3"/>
    <dgm:cxn modelId="{C7954A22-D7B0-457E-8525-32A699ACC65F}" type="presParOf" srcId="{333A1088-737F-45CB-B68E-254E46348037}" destId="{A52A0455-90FF-4808-ABD0-F02540D31D5A}" srcOrd="4" destOrd="0" presId="urn:microsoft.com/office/officeart/2005/8/layout/target3"/>
    <dgm:cxn modelId="{09417677-3B90-44F4-88D9-211D991D8CD9}" type="presParOf" srcId="{333A1088-737F-45CB-B68E-254E46348037}" destId="{6140AFEC-043D-4C43-A2F9-D0F5331DF3A3}" srcOrd="5" destOrd="0" presId="urn:microsoft.com/office/officeart/2005/8/layout/target3"/>
    <dgm:cxn modelId="{1B3343EF-5460-48A5-A2A1-EA4C59C35102}" type="presParOf" srcId="{333A1088-737F-45CB-B68E-254E46348037}" destId="{9358AC05-5D7D-4327-9F80-1AD486AEA664}" srcOrd="6" destOrd="0" presId="urn:microsoft.com/office/officeart/2005/8/layout/target3"/>
    <dgm:cxn modelId="{FA28F394-ABCA-47B8-8D4B-342410549A4E}" type="presParOf" srcId="{333A1088-737F-45CB-B68E-254E46348037}" destId="{313FC574-E1CD-4FB4-B054-0B805CE0447D}" srcOrd="7" destOrd="0" presId="urn:microsoft.com/office/officeart/2005/8/layout/target3"/>
    <dgm:cxn modelId="{74543AE9-495A-4F75-99BC-24ABDABE25FE}" type="presParOf" srcId="{333A1088-737F-45CB-B68E-254E46348037}" destId="{619D679B-A015-4ECF-8348-D1034C574F40}" srcOrd="8" destOrd="0" presId="urn:microsoft.com/office/officeart/2005/8/layout/target3"/>
    <dgm:cxn modelId="{04DB1491-2EEE-4BF3-B76A-E1766B41BD55}" type="presParOf" srcId="{333A1088-737F-45CB-B68E-254E46348037}" destId="{322283A8-4A27-4CDA-BAE3-F381106A9174}" srcOrd="9" destOrd="0" presId="urn:microsoft.com/office/officeart/2005/8/layout/target3"/>
    <dgm:cxn modelId="{68966E73-7226-4119-AB7E-80E9BB73B367}" type="presParOf" srcId="{333A1088-737F-45CB-B68E-254E46348037}" destId="{FFC9F71D-1B4F-4AD9-A4A6-86ADEFC8AF5C}" srcOrd="10" destOrd="0" presId="urn:microsoft.com/office/officeart/2005/8/layout/target3"/>
    <dgm:cxn modelId="{EAFAC359-0AEF-4F5D-A7F2-A118991B6606}" type="presParOf" srcId="{333A1088-737F-45CB-B68E-254E46348037}" destId="{25B08C86-7E15-44DC-BE7F-FFB55DD49D12}" srcOrd="11" destOrd="0" presId="urn:microsoft.com/office/officeart/2005/8/layout/target3"/>
    <dgm:cxn modelId="{68BCB0C3-A015-41AE-ABF6-4314105D47E7}" type="presParOf" srcId="{333A1088-737F-45CB-B68E-254E46348037}" destId="{76644BE8-9D7C-4C09-B250-3D10AF48CBB7}" srcOrd="12" destOrd="0" presId="urn:microsoft.com/office/officeart/2005/8/layout/target3"/>
    <dgm:cxn modelId="{B7C3BA26-378E-4F44-9014-D7031F11C1DD}" type="presParOf" srcId="{333A1088-737F-45CB-B68E-254E46348037}" destId="{EE85B701-7295-41C0-BA7A-34D3756A2AE6}" srcOrd="13" destOrd="0" presId="urn:microsoft.com/office/officeart/2005/8/layout/target3"/>
    <dgm:cxn modelId="{57737AC7-F0C7-4115-A981-92A9006C8250}" type="presParOf" srcId="{333A1088-737F-45CB-B68E-254E46348037}" destId="{8BEBB6EC-1DAA-4CAC-8A25-BC0FCBD5DBD5}" srcOrd="14" destOrd="0" presId="urn:microsoft.com/office/officeart/2005/8/layout/target3"/>
    <dgm:cxn modelId="{7DD65012-BE00-4A88-B915-7BF4E7895878}" type="presParOf" srcId="{333A1088-737F-45CB-B68E-254E46348037}" destId="{DE52BA71-EAEE-4455-9A5A-710356DC69F4}" srcOrd="15" destOrd="0" presId="urn:microsoft.com/office/officeart/2005/8/layout/target3"/>
    <dgm:cxn modelId="{A09426A6-4DAD-4515-BBE1-D5D339E3FBA8}" type="presParOf" srcId="{333A1088-737F-45CB-B68E-254E46348037}" destId="{83B70A37-F86A-4AA1-924B-EF6A55609218}" srcOrd="16" destOrd="0" presId="urn:microsoft.com/office/officeart/2005/8/layout/target3"/>
    <dgm:cxn modelId="{0FBE76DD-AFFE-4FC2-A448-B4D2DA060977}" type="presParOf" srcId="{333A1088-737F-45CB-B68E-254E46348037}" destId="{E7BCEBDE-5AB4-45AB-BAF5-C3298836A47B}" srcOrd="17" destOrd="0" presId="urn:microsoft.com/office/officeart/2005/8/layout/target3"/>
    <dgm:cxn modelId="{46F3996C-DF6B-4519-8E51-BA93D008AFC6}" type="presParOf" srcId="{333A1088-737F-45CB-B68E-254E46348037}" destId="{AED2198E-93D5-4001-81B4-73124B309672}" srcOrd="18" destOrd="0" presId="urn:microsoft.com/office/officeart/2005/8/layout/target3"/>
    <dgm:cxn modelId="{065A6224-E276-438A-BE53-104AA4FC35EC}" type="presParOf" srcId="{333A1088-737F-45CB-B68E-254E46348037}" destId="{2BE915AB-18AA-4053-B92C-3BFC9ED204BB}" srcOrd="19" destOrd="0" presId="urn:microsoft.com/office/officeart/2005/8/layout/target3"/>
    <dgm:cxn modelId="{5BD36D47-5C17-4F83-9046-C7DF0142E9E4}" type="presParOf" srcId="{333A1088-737F-45CB-B68E-254E46348037}" destId="{6BB5E863-4638-4E1D-BFDE-399D028AC4ED}" srcOrd="20" destOrd="0" presId="urn:microsoft.com/office/officeart/2005/8/layout/target3"/>
    <dgm:cxn modelId="{3F330DDD-4269-4AC3-990E-E9C6BEA01BE8}" type="presParOf" srcId="{333A1088-737F-45CB-B68E-254E46348037}" destId="{5A5FFA88-C948-4069-8E93-59FA12366E83}" srcOrd="21" destOrd="0" presId="urn:microsoft.com/office/officeart/2005/8/layout/target3"/>
    <dgm:cxn modelId="{FE1A3545-7DB4-45F9-97E0-71E2A26D5876}" type="presParOf" srcId="{333A1088-737F-45CB-B68E-254E46348037}" destId="{890E4F0B-2866-4A3F-A3C7-2A14B1797930}" srcOrd="22" destOrd="0" presId="urn:microsoft.com/office/officeart/2005/8/layout/target3"/>
    <dgm:cxn modelId="{B9030BC5-F6F2-4C21-BF06-F549ED56FE9A}" type="presParOf" srcId="{333A1088-737F-45CB-B68E-254E46348037}" destId="{1E3B53AC-0204-45D3-890C-A9FE2E13971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VY_32_INOVACE_09_SLOVNÍ DRUHY_ČÍSLOVKY 2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smtClean="0"/>
            <a:t>: Číslovky 2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83B70A37-F86A-4AA1-924B-EF6A5560921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7BCEBDE-5AB4-45AB-BAF5-C3298836A47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září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4ABF2-4F5C-4E70-B08E-E3DE27110046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23565-D606-4C02-A03E-7480C1F83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662270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	Prezentace je určena žákům 3. ročníku ZŠ a je vhodná pro interaktivní tabuli. Slouží </a:t>
            </a:r>
            <a:r>
              <a:rPr lang="cs-CZ" dirty="0" smtClean="0"/>
              <a:t>                        k </a:t>
            </a:r>
            <a:r>
              <a:rPr lang="cs-CZ" dirty="0" smtClean="0"/>
              <a:t>procvičení probrané látky. Některé stránky lze využít k 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Číslovky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Číslovky 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125923"/>
          </a:xfrm>
        </p:spPr>
        <p:txBody>
          <a:bodyPr/>
          <a:lstStyle/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b="1" dirty="0" smtClean="0"/>
              <a:t>Vyjádři číslici číslovkou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dirty="0" smtClean="0"/>
              <a:t>   2 			    1 000 </a:t>
            </a:r>
            <a:r>
              <a:rPr lang="cs-CZ" dirty="0" err="1" smtClean="0"/>
              <a:t>000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19 					  1 000</a:t>
            </a:r>
          </a:p>
          <a:p>
            <a:pPr marL="514350" indent="-514350">
              <a:buNone/>
            </a:pPr>
            <a:r>
              <a:rPr lang="cs-CZ" dirty="0" smtClean="0"/>
              <a:t>  8  		    		       80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142976" y="3641726"/>
            <a:ext cx="235745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142976" y="4214818"/>
            <a:ext cx="235745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142976" y="4714884"/>
            <a:ext cx="235745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500694" y="4714884"/>
            <a:ext cx="235745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500694" y="4143380"/>
            <a:ext cx="235745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500694" y="3571876"/>
            <a:ext cx="235745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9286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Vyhledej 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428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sto, můj, první, já, šedesát, pěkný, troje, krátký, </a:t>
            </a:r>
          </a:p>
          <a:p>
            <a:pPr>
              <a:buNone/>
            </a:pPr>
            <a:r>
              <a:rPr lang="cs-CZ" dirty="0" smtClean="0"/>
              <a:t>devátá, krátký, čtyři, sešit, osmery, několik, tato, </a:t>
            </a:r>
          </a:p>
          <a:p>
            <a:pPr>
              <a:buNone/>
            </a:pPr>
            <a:r>
              <a:rPr lang="cs-CZ" dirty="0"/>
              <a:t>m</a:t>
            </a:r>
            <a:r>
              <a:rPr lang="cs-CZ" dirty="0" smtClean="0"/>
              <a:t>noho, málo, tisíc, všichni, každý, nikdo, nic, se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/>
              <a:t>Vypiš jen číslovky neurčité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34" y="5214950"/>
            <a:ext cx="800105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00034" y="5857892"/>
            <a:ext cx="800105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Řešení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číslovky - sto, první, šedesát, troje, devátá, čtyři,</a:t>
            </a:r>
          </a:p>
          <a:p>
            <a:pPr>
              <a:buNone/>
            </a:pPr>
            <a:r>
              <a:rPr lang="cs-CZ" dirty="0"/>
              <a:t>o</a:t>
            </a:r>
            <a:r>
              <a:rPr lang="cs-CZ" dirty="0" smtClean="0"/>
              <a:t>smery, několik, mnoho, málo, tisíc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číslovky neurčité - několik, mnoho, málo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iolexova\AppData\Local\Microsoft\Windows\Temporary Internet Files\Content.IE5\M9DVAZSF\MC900286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229200"/>
            <a:ext cx="1817688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olexova\AppData\Local\Microsoft\Windows\Temporary Internet Files\Content.IE5\5JR37PGL\MC9004419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1781175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/>
          <a:lstStyle/>
          <a:p>
            <a:r>
              <a:rPr lang="cs-CZ" b="1" dirty="0" smtClean="0"/>
              <a:t>Přiřaď 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8641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	</a:t>
            </a:r>
            <a:r>
              <a:rPr lang="cs-CZ" sz="3000" b="1" dirty="0" smtClean="0"/>
              <a:t>určité			neurčité</a:t>
            </a:r>
          </a:p>
          <a:p>
            <a:pPr>
              <a:buNone/>
            </a:pPr>
            <a:r>
              <a:rPr lang="cs-CZ" sz="3000" b="1" dirty="0" smtClean="0"/>
              <a:t>základní -</a:t>
            </a:r>
            <a:endParaRPr lang="cs-CZ" sz="3000" b="1" dirty="0"/>
          </a:p>
          <a:p>
            <a:pPr>
              <a:buNone/>
            </a:pPr>
            <a:r>
              <a:rPr lang="cs-CZ" sz="3000" b="1" dirty="0"/>
              <a:t>ř</a:t>
            </a:r>
            <a:r>
              <a:rPr lang="cs-CZ" sz="3000" b="1" dirty="0" smtClean="0"/>
              <a:t>adové - </a:t>
            </a:r>
          </a:p>
          <a:p>
            <a:pPr>
              <a:buNone/>
            </a:pPr>
            <a:r>
              <a:rPr lang="cs-CZ" sz="3000" b="1" dirty="0"/>
              <a:t>d</a:t>
            </a:r>
            <a:r>
              <a:rPr lang="cs-CZ" sz="3000" b="1" dirty="0" smtClean="0"/>
              <a:t>ruhové  -</a:t>
            </a:r>
          </a:p>
          <a:p>
            <a:pPr>
              <a:buNone/>
            </a:pPr>
            <a:r>
              <a:rPr lang="cs-CZ" sz="3000" b="1" dirty="0"/>
              <a:t>n</a:t>
            </a:r>
            <a:r>
              <a:rPr lang="cs-CZ" sz="3000" b="1" dirty="0" smtClean="0"/>
              <a:t>ásobné -</a:t>
            </a:r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r>
              <a:rPr lang="cs-CZ" dirty="0" smtClean="0"/>
              <a:t>devět, stý, osmery, třikrát, několikátý, několik, </a:t>
            </a:r>
          </a:p>
          <a:p>
            <a:pPr>
              <a:buNone/>
            </a:pPr>
            <a:r>
              <a:rPr lang="cs-CZ" dirty="0"/>
              <a:t>n</a:t>
            </a:r>
            <a:r>
              <a:rPr lang="cs-CZ" dirty="0" smtClean="0"/>
              <a:t>ěkolikrát, několikerý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5736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      </a:t>
            </a:r>
            <a:r>
              <a:rPr lang="cs-CZ" b="1" dirty="0" smtClean="0"/>
              <a:t>určité		  neurčité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základní   -	     </a:t>
            </a:r>
            <a:r>
              <a:rPr lang="cs-CZ" dirty="0" smtClean="0"/>
              <a:t>devět		  několik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řadové     -      </a:t>
            </a:r>
            <a:r>
              <a:rPr lang="cs-CZ" dirty="0" smtClean="0"/>
              <a:t>stý		  několikátý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druhové  -	     </a:t>
            </a:r>
            <a:r>
              <a:rPr lang="cs-CZ" dirty="0" smtClean="0"/>
              <a:t>osmery		  několikerý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násobné  -	     </a:t>
            </a:r>
            <a:r>
              <a:rPr lang="cs-CZ" dirty="0" smtClean="0"/>
              <a:t>třikrát		  několikrát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N9ZW0L9R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92227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N9ZW0L9R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16303" y="-815974"/>
            <a:ext cx="1295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N9ZW0L9R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548" y="5495489"/>
            <a:ext cx="9353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olexova\AppData\Local\Microsoft\Windows\Temporary Internet Files\Content.IE5\N9ZW0L9R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0763" y="2676525"/>
            <a:ext cx="1295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olexova\AppData\Local\Microsoft\Windows\Temporary Internet Files\Content.IE5\N9ZW0L9R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8550" y="4895850"/>
            <a:ext cx="1295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iolexova\AppData\Local\Microsoft\Windows\Temporary Internet Files\Content.IE5\N9ZW0L9R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465574"/>
            <a:ext cx="792088" cy="120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iolexova\AppData\Local\Microsoft\Windows\Temporary Internet Files\Content.IE5\N9ZW0L9R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446734"/>
            <a:ext cx="792088" cy="120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Users\iolexova\AppData\Local\Microsoft\Windows\Temporary Internet Files\Content.IE5\N9ZW0L9R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2747" y="5474379"/>
            <a:ext cx="792088" cy="1207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iolexova\AppData\Local\Microsoft\Windows\Temporary Internet Files\Content.IE5\N9ZW0L9R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1295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iolexova\AppData\Local\Microsoft\Windows\Temporary Internet Files\Content.IE5\N9ZW0L9R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505804"/>
            <a:ext cx="9353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116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Slovní druhy</vt:lpstr>
      <vt:lpstr>Číslovky 2</vt:lpstr>
      <vt:lpstr> Vyhledej číslovky</vt:lpstr>
      <vt:lpstr>Řešení</vt:lpstr>
      <vt:lpstr>Přiřaď číslovky</vt:lpstr>
      <vt:lpstr>Řešení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28</cp:revision>
  <dcterms:created xsi:type="dcterms:W3CDTF">2012-02-28T15:34:48Z</dcterms:created>
  <dcterms:modified xsi:type="dcterms:W3CDTF">2012-06-25T17:13:48Z</dcterms:modified>
</cp:coreProperties>
</file>