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2" r:id="rId3"/>
    <p:sldId id="256" r:id="rId4"/>
    <p:sldId id="257" r:id="rId5"/>
    <p:sldId id="261" r:id="rId6"/>
    <p:sldId id="259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</a:t>
          </a:r>
          <a:r>
            <a:rPr lang="cs-CZ" sz="1600" dirty="0" smtClean="0"/>
            <a:t>VY_32_INOVACE_3.2.10.2. O 11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Základní škola Strančice, okres Praha - východ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Lenka Kulhavá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err="1" smtClean="0"/>
            <a:t>TEMA</a:t>
          </a:r>
          <a:r>
            <a:rPr lang="cs-CZ" sz="1600" dirty="0" smtClean="0"/>
            <a:t>: Angličtina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403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310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12BE38D-EEE5-46AF-94B2-DB3308028308}" type="presOf" srcId="{D1B46980-6531-4606-95E6-44980827E919}" destId="{2BE915AB-18AA-4053-B92C-3BFC9ED204BB}" srcOrd="1" destOrd="0" presId="urn:microsoft.com/office/officeart/2005/8/layout/target3"/>
    <dgm:cxn modelId="{EA7F19FB-66BC-45A3-A259-58E3DA04FEC0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538755C-60DC-40B9-BFBB-C5314C7F8AB8}" type="presOf" srcId="{B651F6E3-6281-48DB-9319-2AEAFDAE7572}" destId="{619D679B-A015-4ECF-8348-D1034C574F40}" srcOrd="0" destOrd="0" presId="urn:microsoft.com/office/officeart/2005/8/layout/target3"/>
    <dgm:cxn modelId="{F865FFFF-075F-4644-BEC8-780048F8D540}" type="presOf" srcId="{B651F6E3-6281-48DB-9319-2AEAFDAE7572}" destId="{6BB5E863-4638-4E1D-BFDE-399D028AC4ED}" srcOrd="1" destOrd="0" presId="urn:microsoft.com/office/officeart/2005/8/layout/target3"/>
    <dgm:cxn modelId="{45F6E743-236D-40AB-AA27-560815246AF2}" type="presOf" srcId="{757F3AB3-0718-4624-B441-E567A8F0AB56}" destId="{333A1088-737F-45CB-B68E-254E46348037}" srcOrd="0" destOrd="0" presId="urn:microsoft.com/office/officeart/2005/8/layout/target3"/>
    <dgm:cxn modelId="{D7878757-CC08-49E5-B8E3-D355E5C9B40D}" type="presOf" srcId="{D1D4F407-5343-4D3F-B5B9-D407B03CAEB4}" destId="{AED2198E-93D5-4001-81B4-73124B309672}" srcOrd="1" destOrd="0" presId="urn:microsoft.com/office/officeart/2005/8/layout/target3"/>
    <dgm:cxn modelId="{74E14026-1938-4361-B6D3-083E59A8CD56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13624B9-2C50-470B-8CF7-E027B546F854}" type="presOf" srcId="{D1B46980-6531-4606-95E6-44980827E919}" destId="{6140AFEC-043D-4C43-A2F9-D0F5331DF3A3}" srcOrd="0" destOrd="0" presId="urn:microsoft.com/office/officeart/2005/8/layout/target3"/>
    <dgm:cxn modelId="{E5066FB0-B8AE-4777-AFC9-27ACDB60554A}" type="presOf" srcId="{4C35D32F-0EAB-4CD7-82EE-45574DC2A586}" destId="{8BEBB6EC-1DAA-4CAC-8A25-BC0FCBD5DBD5}" srcOrd="0" destOrd="0" presId="urn:microsoft.com/office/officeart/2005/8/layout/target3"/>
    <dgm:cxn modelId="{0A90188A-56D4-4428-8B53-3E2FCDF02F52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E43FE27-345D-4AB0-A40A-F289997D8817}" type="presOf" srcId="{D8197B8C-B260-4A16-BDF4-0947B075E274}" destId="{25B08C86-7E15-44DC-BE7F-FFB55DD49D12}" srcOrd="0" destOrd="0" presId="urn:microsoft.com/office/officeart/2005/8/layout/target3"/>
    <dgm:cxn modelId="{BB7E3E66-E4AF-4489-8EC7-48F74CE7401D}" type="presParOf" srcId="{333A1088-737F-45CB-B68E-254E46348037}" destId="{F5ABB229-8D3B-4694-996A-96F23CF14429}" srcOrd="0" destOrd="0" presId="urn:microsoft.com/office/officeart/2005/8/layout/target3"/>
    <dgm:cxn modelId="{85F90A31-6392-4D66-8F11-6D804A4F39CB}" type="presParOf" srcId="{333A1088-737F-45CB-B68E-254E46348037}" destId="{F41139FD-01EE-4571-8B17-4FB00FC51163}" srcOrd="1" destOrd="0" presId="urn:microsoft.com/office/officeart/2005/8/layout/target3"/>
    <dgm:cxn modelId="{51780F12-D3C5-4DD9-B331-60230430A36B}" type="presParOf" srcId="{333A1088-737F-45CB-B68E-254E46348037}" destId="{D005CE8C-CC26-4C3E-AC11-E15060ECD759}" srcOrd="2" destOrd="0" presId="urn:microsoft.com/office/officeart/2005/8/layout/target3"/>
    <dgm:cxn modelId="{16AC64CE-B4EA-4364-B66D-4E597BEC8C00}" type="presParOf" srcId="{333A1088-737F-45CB-B68E-254E46348037}" destId="{2C702D82-9B77-49B7-9568-BB8EB47C3372}" srcOrd="3" destOrd="0" presId="urn:microsoft.com/office/officeart/2005/8/layout/target3"/>
    <dgm:cxn modelId="{3D04F310-3673-45F0-817F-7B57FD1F01C5}" type="presParOf" srcId="{333A1088-737F-45CB-B68E-254E46348037}" destId="{A52A0455-90FF-4808-ABD0-F02540D31D5A}" srcOrd="4" destOrd="0" presId="urn:microsoft.com/office/officeart/2005/8/layout/target3"/>
    <dgm:cxn modelId="{D9D5CC8D-EA87-4915-9B33-D89D1FAF433B}" type="presParOf" srcId="{333A1088-737F-45CB-B68E-254E46348037}" destId="{6140AFEC-043D-4C43-A2F9-D0F5331DF3A3}" srcOrd="5" destOrd="0" presId="urn:microsoft.com/office/officeart/2005/8/layout/target3"/>
    <dgm:cxn modelId="{10773255-CA81-4A75-8B8D-CC5F39873094}" type="presParOf" srcId="{333A1088-737F-45CB-B68E-254E46348037}" destId="{9358AC05-5D7D-4327-9F80-1AD486AEA664}" srcOrd="6" destOrd="0" presId="urn:microsoft.com/office/officeart/2005/8/layout/target3"/>
    <dgm:cxn modelId="{F1C1DC0A-7244-4CA0-9E53-09EBAD99A1D6}" type="presParOf" srcId="{333A1088-737F-45CB-B68E-254E46348037}" destId="{313FC574-E1CD-4FB4-B054-0B805CE0447D}" srcOrd="7" destOrd="0" presId="urn:microsoft.com/office/officeart/2005/8/layout/target3"/>
    <dgm:cxn modelId="{784B6A13-E36B-4494-8DE0-BD8E8FB042FD}" type="presParOf" srcId="{333A1088-737F-45CB-B68E-254E46348037}" destId="{619D679B-A015-4ECF-8348-D1034C574F40}" srcOrd="8" destOrd="0" presId="urn:microsoft.com/office/officeart/2005/8/layout/target3"/>
    <dgm:cxn modelId="{C4DF55C8-0B58-4F0B-B43F-D01AEA5A4626}" type="presParOf" srcId="{333A1088-737F-45CB-B68E-254E46348037}" destId="{322283A8-4A27-4CDA-BAE3-F381106A9174}" srcOrd="9" destOrd="0" presId="urn:microsoft.com/office/officeart/2005/8/layout/target3"/>
    <dgm:cxn modelId="{4314549D-6935-4079-BE27-C3A34593EF4D}" type="presParOf" srcId="{333A1088-737F-45CB-B68E-254E46348037}" destId="{FFC9F71D-1B4F-4AD9-A4A6-86ADEFC8AF5C}" srcOrd="10" destOrd="0" presId="urn:microsoft.com/office/officeart/2005/8/layout/target3"/>
    <dgm:cxn modelId="{6666AC05-9E4A-46B8-AD62-6A6F28C8B928}" type="presParOf" srcId="{333A1088-737F-45CB-B68E-254E46348037}" destId="{25B08C86-7E15-44DC-BE7F-FFB55DD49D12}" srcOrd="11" destOrd="0" presId="urn:microsoft.com/office/officeart/2005/8/layout/target3"/>
    <dgm:cxn modelId="{B5F446B5-D825-4D36-8216-95833089C85B}" type="presParOf" srcId="{333A1088-737F-45CB-B68E-254E46348037}" destId="{76644BE8-9D7C-4C09-B250-3D10AF48CBB7}" srcOrd="12" destOrd="0" presId="urn:microsoft.com/office/officeart/2005/8/layout/target3"/>
    <dgm:cxn modelId="{3DEC89BD-202E-4F82-BDD1-C0E808427E7F}" type="presParOf" srcId="{333A1088-737F-45CB-B68E-254E46348037}" destId="{EE85B701-7295-41C0-BA7A-34D3756A2AE6}" srcOrd="13" destOrd="0" presId="urn:microsoft.com/office/officeart/2005/8/layout/target3"/>
    <dgm:cxn modelId="{360ADEE0-0DD1-4C38-950A-F0F38CBFD45B}" type="presParOf" srcId="{333A1088-737F-45CB-B68E-254E46348037}" destId="{8BEBB6EC-1DAA-4CAC-8A25-BC0FCBD5DBD5}" srcOrd="14" destOrd="0" presId="urn:microsoft.com/office/officeart/2005/8/layout/target3"/>
    <dgm:cxn modelId="{D86C5890-A3A9-413A-9D36-FB72F220698B}" type="presParOf" srcId="{333A1088-737F-45CB-B68E-254E46348037}" destId="{AED2198E-93D5-4001-81B4-73124B309672}" srcOrd="15" destOrd="0" presId="urn:microsoft.com/office/officeart/2005/8/layout/target3"/>
    <dgm:cxn modelId="{D6426CA7-2101-42EA-A716-02CBBA66E0DB}" type="presParOf" srcId="{333A1088-737F-45CB-B68E-254E46348037}" destId="{2BE915AB-18AA-4053-B92C-3BFC9ED204BB}" srcOrd="16" destOrd="0" presId="urn:microsoft.com/office/officeart/2005/8/layout/target3"/>
    <dgm:cxn modelId="{0DC0941B-2EC7-4C87-8940-002764376AE4}" type="presParOf" srcId="{333A1088-737F-45CB-B68E-254E46348037}" destId="{6BB5E863-4638-4E1D-BFDE-399D028AC4ED}" srcOrd="17" destOrd="0" presId="urn:microsoft.com/office/officeart/2005/8/layout/target3"/>
    <dgm:cxn modelId="{5F130475-B96E-45C8-8502-2DD4ABABADD3}" type="presParOf" srcId="{333A1088-737F-45CB-B68E-254E46348037}" destId="{5A5FFA88-C948-4069-8E93-59FA12366E83}" srcOrd="18" destOrd="0" presId="urn:microsoft.com/office/officeart/2005/8/layout/target3"/>
    <dgm:cxn modelId="{88F2F16B-804B-4288-8E5F-DB498E6E827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innerShdw blurRad="25400" dist="38100" dir="2700000">
            <a:schemeClr val="accent1">
              <a:hueOff val="0"/>
              <a:satOff val="0"/>
              <a:lumOff val="0"/>
              <a:alphaOff val="0"/>
              <a:tint val="100000"/>
              <a:shade val="50000"/>
              <a:hueMod val="100000"/>
              <a:satMod val="100000"/>
            </a:schemeClr>
          </a:innerShdw>
        </a:effectLst>
        <a:scene3d>
          <a:camera prst="orthographicFront"/>
          <a:lightRig rig="soft" dir="t"/>
        </a:scene3d>
        <a:sp3d extrusionH="76200" prstMaterial="matte">
          <a:bevelT h="50800"/>
          <a:bevelB w="0" h="0"/>
          <a:extrusionClr>
            <a:schemeClr val="accent3">
              <a:tint val="40000"/>
            </a:schemeClr>
          </a:extrusion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38100" dir="2700000">
            <a:schemeClr val="lt1">
              <a:alpha val="90000"/>
              <a:hueOff val="0"/>
              <a:satOff val="0"/>
              <a:lumOff val="0"/>
              <a:alphaOff val="0"/>
              <a:tint val="90000"/>
              <a:shade val="100000"/>
              <a:hueMod val="100000"/>
              <a:satMod val="100000"/>
            </a:schemeClr>
          </a:inn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Základní škola Strančice, okres Praha - východ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innerShdw blurRad="25400" dist="38100" dir="2700000">
            <a:schemeClr val="accent1">
              <a:hueOff val="0"/>
              <a:satOff val="0"/>
              <a:lumOff val="0"/>
              <a:alphaOff val="0"/>
              <a:tint val="100000"/>
              <a:shade val="50000"/>
              <a:hueMod val="100000"/>
              <a:satMod val="100000"/>
            </a:schemeClr>
          </a:innerShdw>
        </a:effectLst>
        <a:scene3d>
          <a:camera prst="orthographicFront"/>
          <a:lightRig rig="soft" dir="t"/>
        </a:scene3d>
        <a:sp3d extrusionH="76200" prstMaterial="matte">
          <a:bevelT h="50800"/>
          <a:bevelB w="0" h="0"/>
          <a:extrusionClr>
            <a:schemeClr val="accent3">
              <a:tint val="40000"/>
            </a:schemeClr>
          </a:extrusion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38100" dir="2700000">
            <a:schemeClr val="lt1">
              <a:alpha val="90000"/>
              <a:hueOff val="0"/>
              <a:satOff val="0"/>
              <a:lumOff val="0"/>
              <a:alphaOff val="0"/>
              <a:tint val="90000"/>
              <a:shade val="100000"/>
              <a:hueMod val="100000"/>
              <a:satMod val="100000"/>
            </a:schemeClr>
          </a:inn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Lenka Kulhavá</a:t>
          </a:r>
          <a:endParaRPr lang="cs-CZ" sz="16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innerShdw blurRad="25400" dist="38100" dir="2700000">
            <a:schemeClr val="accent1">
              <a:hueOff val="0"/>
              <a:satOff val="0"/>
              <a:lumOff val="0"/>
              <a:alphaOff val="0"/>
              <a:tint val="100000"/>
              <a:shade val="50000"/>
              <a:hueMod val="100000"/>
              <a:satMod val="100000"/>
            </a:schemeClr>
          </a:innerShdw>
        </a:effectLst>
        <a:scene3d>
          <a:camera prst="orthographicFront"/>
          <a:lightRig rig="soft" dir="t"/>
        </a:scene3d>
        <a:sp3d extrusionH="76200" prstMaterial="matte">
          <a:bevelT h="50800"/>
          <a:bevelB w="0" h="0"/>
          <a:extrusionClr>
            <a:schemeClr val="accent3">
              <a:tint val="40000"/>
            </a:schemeClr>
          </a:extrusion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38100" dir="2700000">
            <a:schemeClr val="lt1">
              <a:alpha val="90000"/>
              <a:hueOff val="0"/>
              <a:satOff val="0"/>
              <a:lumOff val="0"/>
              <a:alphaOff val="0"/>
              <a:tint val="90000"/>
              <a:shade val="100000"/>
              <a:hueMod val="100000"/>
              <a:satMod val="100000"/>
            </a:schemeClr>
          </a:inn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</a:t>
          </a:r>
          <a:r>
            <a:rPr lang="cs-CZ" sz="1600" kern="1200" dirty="0" smtClean="0"/>
            <a:t>VY_32_INOVACE_3.2.10.2. O 11</a:t>
          </a:r>
          <a:endParaRPr lang="cs-CZ" sz="16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innerShdw blurRad="25400" dist="38100" dir="2700000">
            <a:schemeClr val="accent1">
              <a:hueOff val="0"/>
              <a:satOff val="0"/>
              <a:lumOff val="0"/>
              <a:alphaOff val="0"/>
              <a:tint val="100000"/>
              <a:shade val="50000"/>
              <a:hueMod val="100000"/>
              <a:satMod val="100000"/>
            </a:schemeClr>
          </a:innerShdw>
        </a:effectLst>
        <a:scene3d>
          <a:camera prst="orthographicFront"/>
          <a:lightRig rig="soft" dir="t"/>
        </a:scene3d>
        <a:sp3d extrusionH="76200" prstMaterial="matte">
          <a:bevelT h="50800"/>
          <a:bevelB w="0" h="0"/>
          <a:extrusionClr>
            <a:schemeClr val="accent3">
              <a:tint val="40000"/>
            </a:schemeClr>
          </a:extrusion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18485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38100" dir="2700000">
            <a:schemeClr val="lt1">
              <a:alpha val="90000"/>
              <a:hueOff val="0"/>
              <a:satOff val="0"/>
              <a:lumOff val="0"/>
              <a:alphaOff val="0"/>
              <a:tint val="90000"/>
              <a:shade val="100000"/>
              <a:hueMod val="100000"/>
              <a:satMod val="100000"/>
            </a:schemeClr>
          </a:inn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TEMA</a:t>
          </a:r>
          <a:r>
            <a:rPr lang="cs-CZ" sz="1600" kern="1200" dirty="0" smtClean="0"/>
            <a:t>: Angličtina</a:t>
          </a:r>
          <a:endParaRPr lang="cs-CZ" sz="1600" kern="1200" dirty="0"/>
        </a:p>
      </dsp:txBody>
      <dsp:txXfrm>
        <a:off x="1273857" y="118485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innerShdw blurRad="25400" dist="38100" dir="2700000">
            <a:schemeClr val="accent1">
              <a:hueOff val="0"/>
              <a:satOff val="0"/>
              <a:lumOff val="0"/>
              <a:alphaOff val="0"/>
              <a:tint val="100000"/>
              <a:shade val="50000"/>
              <a:hueMod val="100000"/>
              <a:satMod val="100000"/>
            </a:schemeClr>
          </a:innerShdw>
        </a:effectLst>
        <a:scene3d>
          <a:camera prst="orthographicFront"/>
          <a:lightRig rig="soft" dir="t"/>
        </a:scene3d>
        <a:sp3d extrusionH="76200" prstMaterial="matte">
          <a:bevelT h="50800"/>
          <a:bevelB w="0" h="0"/>
          <a:extrusionClr>
            <a:schemeClr val="accent3">
              <a:tint val="40000"/>
            </a:schemeClr>
          </a:extrusion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1788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38100" dir="2700000">
            <a:schemeClr val="lt1">
              <a:alpha val="90000"/>
              <a:hueOff val="0"/>
              <a:satOff val="0"/>
              <a:lumOff val="0"/>
              <a:alphaOff val="0"/>
              <a:tint val="90000"/>
              <a:shade val="100000"/>
              <a:hueMod val="100000"/>
              <a:satMod val="100000"/>
            </a:schemeClr>
          </a:inn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</a:t>
          </a:r>
          <a:endParaRPr lang="cs-CZ" sz="1600" kern="1200" dirty="0"/>
        </a:p>
      </dsp:txBody>
      <dsp:txXfrm>
        <a:off x="1273857" y="161788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anchor="ctr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1500198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E1C6B-CEA1-4950-AD8C-3E561570F55C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B948A-D674-448C-BF73-F8C9A546B85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E1C6B-CEA1-4950-AD8C-3E561570F55C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B948A-D674-448C-BF73-F8C9A546B8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6457968" cy="1362075"/>
          </a:xfrm>
        </p:spPr>
        <p:txBody>
          <a:bodyPr anchor="ctr"/>
          <a:lstStyle>
            <a:lvl1pPr algn="l">
              <a:defRPr sz="4000" b="0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500187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E1C6B-CEA1-4950-AD8C-3E561570F55C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B948A-D674-448C-BF73-F8C9A546B85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E1C6B-CEA1-4950-AD8C-3E561570F55C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B948A-D674-448C-BF73-F8C9A546B8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0"/>
            </a:lvl2pPr>
            <a:lvl3pPr marL="914400" indent="0">
              <a:buNone/>
              <a:defRPr sz="1800" b="0"/>
            </a:lvl3pPr>
            <a:lvl4pPr marL="1371600" indent="0">
              <a:buNone/>
              <a:defRPr sz="1600" b="0"/>
            </a:lvl4pPr>
            <a:lvl5pPr marL="1828800" indent="0">
              <a:buNone/>
              <a:defRPr sz="1600" b="0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effectLst/>
              </a:defRPr>
            </a:lvl1pPr>
            <a:lvl2pPr marL="457200" indent="0">
              <a:buNone/>
              <a:defRPr sz="2000" b="0">
                <a:effectLst/>
              </a:defRPr>
            </a:lvl2pPr>
            <a:lvl3pPr marL="914400" indent="0">
              <a:buNone/>
              <a:defRPr sz="1800" b="0">
                <a:effectLst/>
              </a:defRPr>
            </a:lvl3pPr>
            <a:lvl4pPr marL="1371600" indent="0">
              <a:buNone/>
              <a:defRPr sz="1600" b="0">
                <a:effectLst/>
              </a:defRPr>
            </a:lvl4pPr>
            <a:lvl5pPr marL="1828800" indent="0">
              <a:buNone/>
              <a:defRPr sz="1600" b="0"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E1C6B-CEA1-4950-AD8C-3E561570F55C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B948A-D674-448C-BF73-F8C9A546B8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E1C6B-CEA1-4950-AD8C-3E561570F55C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B948A-D674-448C-BF73-F8C9A546B8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E1C6B-CEA1-4950-AD8C-3E561570F55C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B948A-D674-448C-BF73-F8C9A546B8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71480"/>
            <a:ext cx="3008313" cy="1071570"/>
          </a:xfrm>
        </p:spPr>
        <p:txBody>
          <a:bodyPr anchor="t"/>
          <a:lstStyle>
            <a:lvl1pPr algn="l">
              <a:defRPr sz="2000" b="0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571481"/>
            <a:ext cx="5111750" cy="55546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643051"/>
            <a:ext cx="3008313" cy="44831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E1C6B-CEA1-4950-AD8C-3E561570F55C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B948A-D674-448C-BF73-F8C9A546B8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687306"/>
            <a:ext cx="850886" cy="4670520"/>
          </a:xfrm>
        </p:spPr>
        <p:txBody>
          <a:bodyPr vert="eaVert" anchor="ctr"/>
          <a:lstStyle>
            <a:lvl1pPr algn="ctr">
              <a:defRPr sz="20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0166" y="684213"/>
            <a:ext cx="6929486" cy="467361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0166" y="5481658"/>
            <a:ext cx="6924037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E1C6B-CEA1-4950-AD8C-3E561570F55C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B948A-D674-448C-BF73-F8C9A546B8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E1C6B-CEA1-4950-AD8C-3E561570F55C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B948A-D674-448C-BF73-F8C9A546B8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68" y="642918"/>
            <a:ext cx="1543032" cy="5483246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42918"/>
            <a:ext cx="6615130" cy="548324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E1C6B-CEA1-4950-AD8C-3E561570F55C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B948A-D674-448C-BF73-F8C9A546B8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AE1C6B-CEA1-4950-AD8C-3E561570F55C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90" y="0"/>
            <a:ext cx="642910" cy="57148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3B948A-D674-448C-BF73-F8C9A546B85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z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Y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³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¹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youtube.com/watch?v=VZwKSqNmSO4&amp;feature=related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png"/><Relationship Id="rId7" Type="http://schemas.openxmlformats.org/officeDocument/2006/relationships/image" Target="../media/image9.jpeg"/><Relationship Id="rId2" Type="http://schemas.openxmlformats.org/officeDocument/2006/relationships/hyperlink" Target="http://learnenglishkids.britishcouncil.org/en/language-games/multiple-choice/animal-noises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20379474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60624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15716" y="620688"/>
            <a:ext cx="1548172" cy="461665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628800"/>
            <a:ext cx="6696744" cy="3785652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	Prezentace je určena pro mladší žáky prvního stupně ZŠ. Žáci se jejím prostřednictvím naučí písničku „</a:t>
            </a:r>
            <a:r>
              <a:rPr lang="cs-CZ" sz="2400" dirty="0" err="1" smtClean="0"/>
              <a:t>Old</a:t>
            </a:r>
            <a:r>
              <a:rPr lang="cs-CZ" sz="2400" dirty="0" smtClean="0"/>
              <a:t> MacDonald“ a zvuky jednotlivých zvířat v písni.</a:t>
            </a:r>
          </a:p>
          <a:p>
            <a:r>
              <a:rPr lang="cs-CZ" sz="2400" dirty="0" smtClean="0"/>
              <a:t>	V první části prezentace si žáci si děti poslechnou píseň na videu a seznámí se také s textem.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Ve druhé části si zopakují zvuky zvířat a přiřazují je k jednotlivým zvířatům. Nakonec si mohou udělat jednoduchý test (video).</a:t>
            </a:r>
            <a:r>
              <a:rPr lang="cs-CZ" sz="2400" dirty="0"/>
              <a:t>	</a:t>
            </a:r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330108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268760"/>
            <a:ext cx="7702624" cy="2952328"/>
          </a:xfrm>
        </p:spPr>
        <p:txBody>
          <a:bodyPr/>
          <a:lstStyle/>
          <a:p>
            <a:r>
              <a:rPr lang="cs-CZ" dirty="0" smtClean="0"/>
              <a:t>LET´S HAVE ENGLISH SONGS 1</a:t>
            </a:r>
            <a:br>
              <a:rPr lang="cs-CZ" dirty="0" smtClean="0"/>
            </a:br>
            <a:r>
              <a:rPr lang="cs-CZ" dirty="0" err="1" smtClean="0"/>
              <a:t>Old</a:t>
            </a:r>
            <a:r>
              <a:rPr lang="cs-CZ" dirty="0" smtClean="0"/>
              <a:t> Mac Donald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4365104"/>
            <a:ext cx="5972939" cy="86409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Lenka Kulhavá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4520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Old</a:t>
            </a:r>
            <a:r>
              <a:rPr lang="cs-CZ" dirty="0" smtClean="0"/>
              <a:t> MacDonald had a </a:t>
            </a:r>
            <a:r>
              <a:rPr lang="cs-CZ" dirty="0" err="1" smtClean="0"/>
              <a:t>farm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5257800"/>
          </a:xfrm>
        </p:spPr>
        <p:txBody>
          <a:bodyPr>
            <a:normAutofit fontScale="92500" lnSpcReduction="10000"/>
          </a:bodyPr>
          <a:lstStyle/>
          <a:p>
            <a:endParaRPr lang="cs-CZ" dirty="0" smtClean="0">
              <a:hlinkClick r:id="rId2"/>
            </a:endParaRPr>
          </a:p>
          <a:p>
            <a:endParaRPr lang="cs-CZ" dirty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endParaRPr lang="cs-CZ" dirty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endParaRPr lang="cs-CZ" dirty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www.youtube.com/watch?v=VZwKSqNmSO4&amp;feature=related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354603"/>
            <a:ext cx="6396880" cy="4269918"/>
          </a:xfrm>
          <a:prstGeom prst="rect">
            <a:avLst/>
          </a:prstGeom>
          <a:noFill/>
          <a:ln w="38100">
            <a:solidFill>
              <a:srgbClr val="7030A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27666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4644008" cy="81253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Old Macdonald had a farm, E-I-E-I-O</a:t>
            </a:r>
            <a:br>
              <a:rPr lang="en-US" dirty="0" smtClean="0"/>
            </a:br>
            <a:r>
              <a:rPr lang="en-US" dirty="0" smtClean="0"/>
              <a:t>And on his farm he had a </a:t>
            </a:r>
            <a:r>
              <a:rPr lang="en-US" dirty="0" smtClean="0">
                <a:solidFill>
                  <a:srgbClr val="C00000"/>
                </a:solidFill>
              </a:rPr>
              <a:t>cow</a:t>
            </a:r>
            <a:r>
              <a:rPr lang="en-US" dirty="0" smtClean="0"/>
              <a:t>, E-I-E-I-O</a:t>
            </a:r>
            <a:br>
              <a:rPr lang="en-US" dirty="0" smtClean="0"/>
            </a:br>
            <a:r>
              <a:rPr lang="en-US" dirty="0" smtClean="0"/>
              <a:t>With a moo-moo here and a moo-moo there</a:t>
            </a:r>
            <a:br>
              <a:rPr lang="en-US" dirty="0" smtClean="0"/>
            </a:br>
            <a:r>
              <a:rPr lang="en-US" dirty="0" smtClean="0"/>
              <a:t>Here a moo there a moo</a:t>
            </a:r>
            <a:br>
              <a:rPr lang="en-US" dirty="0" smtClean="0"/>
            </a:br>
            <a:r>
              <a:rPr lang="en-US" dirty="0" smtClean="0"/>
              <a:t>Everywhere a moo-moo</a:t>
            </a:r>
            <a:br>
              <a:rPr lang="en-US" dirty="0" smtClean="0"/>
            </a:br>
            <a:r>
              <a:rPr lang="en-US" dirty="0" smtClean="0"/>
              <a:t>Old Macdonald had a farm, E-I-E-I-O</a:t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Old Macdonald had a farm, E-I-E-I-O</a:t>
            </a:r>
            <a:br>
              <a:rPr lang="en-US" dirty="0" smtClean="0"/>
            </a:br>
            <a:r>
              <a:rPr lang="en-US" dirty="0" smtClean="0"/>
              <a:t>And on his farm he had a </a:t>
            </a:r>
            <a:r>
              <a:rPr lang="en-US" dirty="0" smtClean="0">
                <a:solidFill>
                  <a:srgbClr val="C00000"/>
                </a:solidFill>
              </a:rPr>
              <a:t>pig</a:t>
            </a:r>
            <a:r>
              <a:rPr lang="en-US" dirty="0" smtClean="0"/>
              <a:t>, E-I-E-I-O</a:t>
            </a:r>
            <a:br>
              <a:rPr lang="en-US" dirty="0" smtClean="0"/>
            </a:br>
            <a:r>
              <a:rPr lang="en-US" dirty="0" smtClean="0"/>
              <a:t>With a </a:t>
            </a:r>
            <a:r>
              <a:rPr lang="cs-CZ" dirty="0" err="1" smtClean="0"/>
              <a:t>oink</a:t>
            </a:r>
            <a:r>
              <a:rPr lang="cs-CZ" dirty="0" smtClean="0"/>
              <a:t>, </a:t>
            </a:r>
            <a:r>
              <a:rPr lang="cs-CZ" dirty="0" err="1" smtClean="0"/>
              <a:t>oink</a:t>
            </a:r>
            <a:r>
              <a:rPr lang="cs-CZ" dirty="0" smtClean="0"/>
              <a:t> </a:t>
            </a:r>
            <a:r>
              <a:rPr lang="en-US" dirty="0" smtClean="0"/>
              <a:t>here and a </a:t>
            </a:r>
            <a:r>
              <a:rPr lang="cs-CZ" dirty="0" err="1" smtClean="0"/>
              <a:t>oink</a:t>
            </a:r>
            <a:r>
              <a:rPr lang="cs-CZ" dirty="0" smtClean="0"/>
              <a:t>, </a:t>
            </a:r>
            <a:r>
              <a:rPr lang="cs-CZ" dirty="0" err="1" smtClean="0"/>
              <a:t>oink</a:t>
            </a:r>
            <a:r>
              <a:rPr lang="cs-CZ" dirty="0" smtClean="0"/>
              <a:t> </a:t>
            </a:r>
            <a:r>
              <a:rPr lang="en-US" dirty="0" smtClean="0"/>
              <a:t>there</a:t>
            </a:r>
            <a:br>
              <a:rPr lang="en-US" dirty="0" smtClean="0"/>
            </a:br>
            <a:r>
              <a:rPr lang="en-US" dirty="0" smtClean="0"/>
              <a:t>Here a </a:t>
            </a:r>
            <a:r>
              <a:rPr lang="cs-CZ" dirty="0" err="1" smtClean="0"/>
              <a:t>oink</a:t>
            </a:r>
            <a:r>
              <a:rPr lang="cs-CZ" dirty="0" smtClean="0"/>
              <a:t> </a:t>
            </a:r>
            <a:r>
              <a:rPr lang="en-US" dirty="0" smtClean="0"/>
              <a:t>there a</a:t>
            </a:r>
            <a:r>
              <a:rPr lang="cs-CZ" dirty="0" smtClean="0"/>
              <a:t> </a:t>
            </a:r>
            <a:r>
              <a:rPr lang="cs-CZ" dirty="0" err="1" smtClean="0"/>
              <a:t>oink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Everywhere a</a:t>
            </a:r>
            <a:r>
              <a:rPr lang="cs-CZ" dirty="0" smtClean="0"/>
              <a:t> </a:t>
            </a:r>
            <a:r>
              <a:rPr lang="cs-CZ" dirty="0" err="1" smtClean="0"/>
              <a:t>oink</a:t>
            </a:r>
            <a:r>
              <a:rPr lang="cs-CZ" dirty="0" smtClean="0"/>
              <a:t>, </a:t>
            </a:r>
            <a:r>
              <a:rPr lang="cs-CZ" dirty="0" err="1" smtClean="0"/>
              <a:t>oink</a:t>
            </a:r>
            <a:r>
              <a:rPr lang="cs-CZ" dirty="0" smtClean="0"/>
              <a:t>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Old Macdonald had a farm, E-I-E-I-O</a:t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Old Macdonald had a farm, E-I-E-I-O</a:t>
            </a:r>
            <a:br>
              <a:rPr lang="en-US" dirty="0" smtClean="0"/>
            </a:br>
            <a:r>
              <a:rPr lang="en-US" dirty="0" smtClean="0"/>
              <a:t>And on his farm he had a </a:t>
            </a:r>
            <a:r>
              <a:rPr lang="en-US" dirty="0" smtClean="0">
                <a:solidFill>
                  <a:srgbClr val="C00000"/>
                </a:solidFill>
              </a:rPr>
              <a:t>horse</a:t>
            </a:r>
            <a:r>
              <a:rPr lang="en-US" dirty="0" smtClean="0"/>
              <a:t>, E-I-E-I-O</a:t>
            </a:r>
            <a:br>
              <a:rPr lang="en-US" dirty="0" smtClean="0"/>
            </a:br>
            <a:r>
              <a:rPr lang="en-US" dirty="0" smtClean="0"/>
              <a:t>With a neigh, neigh here and a neigh, neigh there</a:t>
            </a:r>
            <a:br>
              <a:rPr lang="en-US" dirty="0" smtClean="0"/>
            </a:br>
            <a:r>
              <a:rPr lang="en-US" dirty="0" smtClean="0"/>
              <a:t>Here a neigh there a neigh</a:t>
            </a:r>
            <a:br>
              <a:rPr lang="en-US" dirty="0" smtClean="0"/>
            </a:br>
            <a:r>
              <a:rPr lang="en-US" dirty="0" smtClean="0"/>
              <a:t>Everywhere a neigh, neigh</a:t>
            </a:r>
            <a:br>
              <a:rPr lang="en-US" dirty="0" smtClean="0"/>
            </a:br>
            <a:r>
              <a:rPr lang="en-US" dirty="0"/>
              <a:t>Old Macdonald had a farm, </a:t>
            </a:r>
            <a:r>
              <a:rPr lang="en-US" dirty="0" smtClean="0"/>
              <a:t>E-I-E-I-O</a:t>
            </a:r>
            <a:endParaRPr lang="cs-CZ" dirty="0" smtClean="0"/>
          </a:p>
          <a:p>
            <a:endParaRPr lang="cs-CZ" dirty="0"/>
          </a:p>
          <a:p>
            <a:r>
              <a:rPr lang="en-US" dirty="0"/>
              <a:t>Old Macdonald had a farm, E-I-E-I-O</a:t>
            </a:r>
            <a:br>
              <a:rPr lang="en-US" dirty="0"/>
            </a:br>
            <a:r>
              <a:rPr lang="en-US" dirty="0"/>
              <a:t>And on his farm he had a </a:t>
            </a:r>
            <a:r>
              <a:rPr lang="cs-CZ" dirty="0" err="1" smtClean="0">
                <a:solidFill>
                  <a:srgbClr val="C00000"/>
                </a:solidFill>
              </a:rPr>
              <a:t>sheep</a:t>
            </a:r>
            <a:r>
              <a:rPr lang="en-US" dirty="0" smtClean="0"/>
              <a:t>, </a:t>
            </a:r>
            <a:r>
              <a:rPr lang="en-US" dirty="0"/>
              <a:t>E-I-E-I-O</a:t>
            </a:r>
            <a:br>
              <a:rPr lang="en-US" dirty="0"/>
            </a:br>
            <a:r>
              <a:rPr lang="en-US" dirty="0"/>
              <a:t>With a </a:t>
            </a:r>
            <a:r>
              <a:rPr lang="cs-CZ" dirty="0" err="1"/>
              <a:t>baa</a:t>
            </a:r>
            <a:r>
              <a:rPr lang="cs-CZ" dirty="0"/>
              <a:t>, </a:t>
            </a:r>
            <a:r>
              <a:rPr lang="cs-CZ" dirty="0" err="1"/>
              <a:t>baa</a:t>
            </a:r>
            <a:r>
              <a:rPr lang="cs-CZ" dirty="0"/>
              <a:t> </a:t>
            </a:r>
            <a:r>
              <a:rPr lang="en-US" dirty="0"/>
              <a:t>here and a </a:t>
            </a:r>
            <a:r>
              <a:rPr lang="cs-CZ" dirty="0" err="1"/>
              <a:t>baa</a:t>
            </a:r>
            <a:r>
              <a:rPr lang="cs-CZ" dirty="0"/>
              <a:t>, </a:t>
            </a:r>
            <a:r>
              <a:rPr lang="cs-CZ" dirty="0" err="1"/>
              <a:t>baa</a:t>
            </a:r>
            <a:r>
              <a:rPr lang="cs-CZ" dirty="0"/>
              <a:t> </a:t>
            </a:r>
            <a:r>
              <a:rPr lang="en-US" dirty="0"/>
              <a:t>there</a:t>
            </a:r>
            <a:endParaRPr lang="cs-CZ" dirty="0" smtClean="0"/>
          </a:p>
          <a:p>
            <a:endParaRPr lang="cs-CZ" dirty="0"/>
          </a:p>
          <a:p>
            <a:endParaRPr lang="en-US" dirty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55976" y="0"/>
            <a:ext cx="5256584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Here </a:t>
            </a:r>
            <a:r>
              <a:rPr lang="en-US" dirty="0"/>
              <a:t>a </a:t>
            </a:r>
            <a:r>
              <a:rPr lang="cs-CZ" dirty="0" err="1" smtClean="0"/>
              <a:t>baa</a:t>
            </a:r>
            <a:r>
              <a:rPr lang="cs-CZ" dirty="0" smtClean="0"/>
              <a:t> </a:t>
            </a:r>
            <a:r>
              <a:rPr lang="en-US" dirty="0" smtClean="0"/>
              <a:t>there a</a:t>
            </a:r>
            <a:r>
              <a:rPr lang="cs-CZ" dirty="0" smtClean="0"/>
              <a:t> </a:t>
            </a:r>
            <a:r>
              <a:rPr lang="cs-CZ" dirty="0" err="1" smtClean="0"/>
              <a:t>baa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Everywhere </a:t>
            </a:r>
            <a:r>
              <a:rPr lang="en-US" dirty="0" smtClean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baa</a:t>
            </a:r>
            <a:r>
              <a:rPr lang="cs-CZ" dirty="0" smtClean="0"/>
              <a:t>, </a:t>
            </a:r>
            <a:r>
              <a:rPr lang="cs-CZ" dirty="0" err="1" smtClean="0"/>
              <a:t>baa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Old Macdonald had a farm, </a:t>
            </a:r>
            <a:r>
              <a:rPr lang="en-US" dirty="0" smtClean="0"/>
              <a:t>E-I-E-I-O</a:t>
            </a:r>
            <a:endParaRPr lang="cs-CZ" dirty="0" smtClean="0"/>
          </a:p>
          <a:p>
            <a:endParaRPr lang="cs-CZ" dirty="0"/>
          </a:p>
          <a:p>
            <a:r>
              <a:rPr lang="en-US" dirty="0" smtClean="0"/>
              <a:t>Old </a:t>
            </a:r>
            <a:r>
              <a:rPr lang="en-US" dirty="0"/>
              <a:t>Macdonald had a farm, E-I-E-I-O</a:t>
            </a:r>
            <a:br>
              <a:rPr lang="en-US" dirty="0"/>
            </a:br>
            <a:r>
              <a:rPr lang="en-US" dirty="0"/>
              <a:t>And on his farm he had a </a:t>
            </a:r>
            <a:r>
              <a:rPr lang="en-US" dirty="0">
                <a:solidFill>
                  <a:srgbClr val="C00000"/>
                </a:solidFill>
              </a:rPr>
              <a:t>chicken</a:t>
            </a:r>
            <a:r>
              <a:rPr lang="en-US" dirty="0"/>
              <a:t>, E-I-E-I-O</a:t>
            </a:r>
            <a:br>
              <a:rPr lang="en-US" dirty="0"/>
            </a:br>
            <a:r>
              <a:rPr lang="en-US" dirty="0"/>
              <a:t>With a </a:t>
            </a:r>
            <a:r>
              <a:rPr lang="en-US" dirty="0" smtClean="0"/>
              <a:t>cluck</a:t>
            </a:r>
            <a:r>
              <a:rPr lang="en-US" dirty="0"/>
              <a:t>, </a:t>
            </a:r>
            <a:r>
              <a:rPr lang="en-US" dirty="0" smtClean="0"/>
              <a:t>cluck</a:t>
            </a:r>
            <a:r>
              <a:rPr lang="cs-CZ" dirty="0" smtClean="0"/>
              <a:t> </a:t>
            </a:r>
            <a:r>
              <a:rPr lang="en-US" dirty="0" smtClean="0"/>
              <a:t>here </a:t>
            </a:r>
            <a:r>
              <a:rPr lang="en-US" dirty="0"/>
              <a:t>and a </a:t>
            </a:r>
            <a:r>
              <a:rPr lang="en-US" dirty="0" smtClean="0"/>
              <a:t>cluck</a:t>
            </a:r>
            <a:r>
              <a:rPr lang="en-US" dirty="0"/>
              <a:t>, </a:t>
            </a:r>
            <a:r>
              <a:rPr lang="en-US" dirty="0" smtClean="0"/>
              <a:t>cluck </a:t>
            </a:r>
            <a:r>
              <a:rPr lang="en-US" dirty="0"/>
              <a:t>there</a:t>
            </a:r>
            <a:br>
              <a:rPr lang="en-US" dirty="0"/>
            </a:br>
            <a:r>
              <a:rPr lang="en-US" dirty="0"/>
              <a:t>Here a </a:t>
            </a:r>
            <a:r>
              <a:rPr lang="en-US" dirty="0" smtClean="0"/>
              <a:t>cluck </a:t>
            </a:r>
            <a:r>
              <a:rPr lang="en-US" dirty="0"/>
              <a:t>there a </a:t>
            </a:r>
            <a:r>
              <a:rPr lang="en-US" dirty="0" smtClean="0"/>
              <a:t>cluck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Everywhere a </a:t>
            </a:r>
            <a:r>
              <a:rPr lang="en-US" dirty="0" smtClean="0"/>
              <a:t>cluck</a:t>
            </a:r>
            <a:r>
              <a:rPr lang="en-US" dirty="0"/>
              <a:t>, </a:t>
            </a:r>
            <a:r>
              <a:rPr lang="en-US" dirty="0" smtClean="0"/>
              <a:t>cluck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Old Macdonald had a farm, </a:t>
            </a:r>
            <a:r>
              <a:rPr lang="en-US" dirty="0" smtClean="0"/>
              <a:t>E-I-E-I-O</a:t>
            </a:r>
            <a:endParaRPr lang="cs-CZ" dirty="0" smtClean="0"/>
          </a:p>
          <a:p>
            <a:endParaRPr lang="en-US" dirty="0"/>
          </a:p>
          <a:p>
            <a:r>
              <a:rPr lang="en-US" dirty="0"/>
              <a:t>Old Macdonald had a farm, E-I-E-I-O</a:t>
            </a:r>
            <a:br>
              <a:rPr lang="en-US" dirty="0"/>
            </a:br>
            <a:r>
              <a:rPr lang="en-US" dirty="0"/>
              <a:t>And on his farm he had a </a:t>
            </a:r>
            <a:r>
              <a:rPr lang="en-US" dirty="0">
                <a:solidFill>
                  <a:srgbClr val="C00000"/>
                </a:solidFill>
              </a:rPr>
              <a:t>duck</a:t>
            </a:r>
            <a:r>
              <a:rPr lang="en-US" dirty="0"/>
              <a:t>, E-I-E-I-O</a:t>
            </a:r>
            <a:br>
              <a:rPr lang="en-US" dirty="0"/>
            </a:br>
            <a:r>
              <a:rPr lang="en-US" dirty="0"/>
              <a:t>With a </a:t>
            </a:r>
            <a:r>
              <a:rPr lang="en-US" dirty="0" smtClean="0"/>
              <a:t>quack</a:t>
            </a:r>
            <a:r>
              <a:rPr lang="en-US" dirty="0"/>
              <a:t>, </a:t>
            </a:r>
            <a:r>
              <a:rPr lang="en-US" dirty="0" smtClean="0"/>
              <a:t>quack </a:t>
            </a:r>
            <a:r>
              <a:rPr lang="en-US" dirty="0"/>
              <a:t>here and a </a:t>
            </a:r>
            <a:r>
              <a:rPr lang="en-US" dirty="0" smtClean="0"/>
              <a:t>quack</a:t>
            </a:r>
            <a:r>
              <a:rPr lang="en-US" dirty="0"/>
              <a:t>, </a:t>
            </a:r>
            <a:r>
              <a:rPr lang="en-US" dirty="0" smtClean="0"/>
              <a:t>quack</a:t>
            </a:r>
            <a:r>
              <a:rPr lang="cs-CZ" dirty="0" smtClean="0"/>
              <a:t> </a:t>
            </a:r>
            <a:r>
              <a:rPr lang="en-US" dirty="0" smtClean="0"/>
              <a:t>there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Here a </a:t>
            </a:r>
            <a:r>
              <a:rPr lang="en-US" dirty="0" smtClean="0"/>
              <a:t>quack </a:t>
            </a:r>
            <a:r>
              <a:rPr lang="en-US" dirty="0"/>
              <a:t>there a </a:t>
            </a:r>
            <a:r>
              <a:rPr lang="en-US" dirty="0" smtClean="0"/>
              <a:t>quack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Everywhere a </a:t>
            </a:r>
            <a:r>
              <a:rPr lang="en-US" dirty="0" smtClean="0"/>
              <a:t>quack</a:t>
            </a:r>
            <a:r>
              <a:rPr lang="en-US" dirty="0"/>
              <a:t>, </a:t>
            </a:r>
            <a:r>
              <a:rPr lang="en-US" dirty="0" smtClean="0"/>
              <a:t>quack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Old Macdonald had a farm, E-I-E-I-O</a:t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>Old Macdonald had a farm, E-I-E-I-O</a:t>
            </a:r>
            <a:br>
              <a:rPr lang="en-US" dirty="0"/>
            </a:br>
            <a:r>
              <a:rPr lang="en-US" dirty="0"/>
              <a:t>And on his farm he had a </a:t>
            </a:r>
            <a:r>
              <a:rPr lang="cs-CZ" dirty="0" smtClean="0">
                <a:solidFill>
                  <a:srgbClr val="C00000"/>
                </a:solidFill>
              </a:rPr>
              <a:t>dog</a:t>
            </a:r>
            <a:r>
              <a:rPr lang="en-US" dirty="0" smtClean="0"/>
              <a:t>, </a:t>
            </a:r>
            <a:r>
              <a:rPr lang="en-US" dirty="0"/>
              <a:t>E-I-E-I-O</a:t>
            </a:r>
            <a:br>
              <a:rPr lang="en-US" dirty="0"/>
            </a:br>
            <a:r>
              <a:rPr lang="en-US" dirty="0"/>
              <a:t>With a </a:t>
            </a:r>
            <a:r>
              <a:rPr lang="cs-CZ" dirty="0" err="1" smtClean="0"/>
              <a:t>whoof</a:t>
            </a:r>
            <a:r>
              <a:rPr lang="cs-CZ" dirty="0" smtClean="0"/>
              <a:t>, </a:t>
            </a:r>
            <a:r>
              <a:rPr lang="cs-CZ" dirty="0" err="1" smtClean="0"/>
              <a:t>whoof</a:t>
            </a:r>
            <a:r>
              <a:rPr lang="cs-CZ" dirty="0" smtClean="0"/>
              <a:t> </a:t>
            </a:r>
            <a:r>
              <a:rPr lang="en-US" dirty="0" smtClean="0"/>
              <a:t>here </a:t>
            </a:r>
            <a:r>
              <a:rPr lang="en-US" dirty="0"/>
              <a:t>and a </a:t>
            </a:r>
            <a:r>
              <a:rPr lang="cs-CZ" dirty="0" err="1" smtClean="0"/>
              <a:t>whoof</a:t>
            </a:r>
            <a:r>
              <a:rPr lang="cs-CZ" dirty="0" smtClean="0"/>
              <a:t>, </a:t>
            </a:r>
            <a:r>
              <a:rPr lang="cs-CZ" dirty="0" err="1" smtClean="0"/>
              <a:t>whoof</a:t>
            </a:r>
            <a:r>
              <a:rPr lang="cs-CZ" dirty="0" smtClean="0"/>
              <a:t> </a:t>
            </a:r>
            <a:r>
              <a:rPr lang="en-US" dirty="0" smtClean="0"/>
              <a:t>there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Here a </a:t>
            </a:r>
            <a:r>
              <a:rPr lang="cs-CZ" dirty="0" err="1" smtClean="0"/>
              <a:t>whoof</a:t>
            </a:r>
            <a:r>
              <a:rPr lang="cs-CZ" dirty="0" smtClean="0"/>
              <a:t> </a:t>
            </a:r>
            <a:r>
              <a:rPr lang="en-US" dirty="0" smtClean="0"/>
              <a:t>there a</a:t>
            </a:r>
            <a:r>
              <a:rPr lang="cs-CZ" dirty="0" smtClean="0"/>
              <a:t> </a:t>
            </a:r>
            <a:r>
              <a:rPr lang="cs-CZ" dirty="0" err="1" smtClean="0"/>
              <a:t>whoof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Everywhere a</a:t>
            </a:r>
            <a:r>
              <a:rPr lang="cs-CZ" dirty="0"/>
              <a:t> </a:t>
            </a:r>
            <a:r>
              <a:rPr lang="cs-CZ" dirty="0" err="1" smtClean="0"/>
              <a:t>whoof</a:t>
            </a:r>
            <a:r>
              <a:rPr lang="cs-CZ" dirty="0" smtClean="0"/>
              <a:t>, </a:t>
            </a:r>
            <a:r>
              <a:rPr lang="cs-CZ" dirty="0" err="1" smtClean="0"/>
              <a:t>whoof</a:t>
            </a:r>
            <a:r>
              <a:rPr lang="cs-CZ" dirty="0" smtClean="0"/>
              <a:t> </a:t>
            </a:r>
          </a:p>
          <a:p>
            <a:r>
              <a:rPr lang="en-US" dirty="0" smtClean="0"/>
              <a:t>Old </a:t>
            </a:r>
            <a:r>
              <a:rPr lang="en-US" dirty="0"/>
              <a:t>Macdonald had a farm, E-I-E-I-O</a:t>
            </a:r>
          </a:p>
        </p:txBody>
      </p:sp>
    </p:spTree>
    <p:extLst>
      <p:ext uri="{BB962C8B-B14F-4D97-AF65-F5344CB8AC3E}">
        <p14:creationId xmlns:p14="http://schemas.microsoft.com/office/powerpoint/2010/main" val="2799239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80728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 </a:t>
            </a:r>
            <a:r>
              <a:rPr lang="cs-CZ" sz="3600" dirty="0" err="1" smtClean="0"/>
              <a:t>noise</a:t>
            </a:r>
            <a:r>
              <a:rPr lang="cs-CZ" sz="3600" dirty="0" smtClean="0"/>
              <a:t> do these </a:t>
            </a:r>
            <a:r>
              <a:rPr lang="cs-CZ" sz="3600" dirty="0" err="1" smtClean="0"/>
              <a:t>animals</a:t>
            </a:r>
            <a:r>
              <a:rPr lang="cs-CZ" sz="3600" dirty="0" smtClean="0"/>
              <a:t> make?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145435"/>
          </a:xfrm>
        </p:spPr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learnenglishkids.britishcouncil.org/en/language-games/multiple-choice/animal-noises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132855"/>
            <a:ext cx="1878193" cy="1405361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http://learnenglishkids.britishcouncil.org/sites/kids/files/imagecache/default_thumbnail/image/iStock_000006319746XSmall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5345" y="2132855"/>
            <a:ext cx="1878192" cy="1405361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7" descr="data:image/jpeg;base64,/9j/4AAQSkZJRgABAQAAAQABAAD/2wBDAAkGBwgHBgkIBwgKCgkLDRYPDQwMDRsUFRAWIB0iIiAdHx8kKDQsJCYxJx8fLT0tMTU3Ojo6Iys/RD84QzQ5Ojf/2wBDAQoKCg0MDRoPDxo3JR8lNzc3Nzc3Nzc3Nzc3Nzc3Nzc3Nzc3Nzc3Nzc3Nzc3Nzc3Nzc3Nzc3Nzc3Nzc3Nzc3Nzf/wAARCABaAHgDASIAAhEBAxEB/8QAHAAAAQUBAQEAAAAAAAAAAAAABAIDBQYHAAEI/8QAPxAAAgEDAgMFBQcBBAsAAAAAAQIDAAQRBSEGEjETQVFhgQcUIjJxI0KRobHB8NEzUmLhFRYkJTQ1ZHOCkqL/xAAZAQADAQEBAAAAAAAAAAAAAAAAAQIEAwX/xAAjEQACAgICAgEFAAAAAAAAAAAAAQIREiEDMQRBYRMUIiNR/9oADAMBAAIRAxEAPwBNnxXrECn3i27XuH2JyfwNGSca3fZysmmuCoHIGRzv3929R4JI+TeljOOmKz/d8hxpCLb2gajEP9p0yeUnfa3dcfl+1SE/tB5Obk0m4XABDSgqu4z1x1oUK3ecetUX2h+9rc24ct7qVwpBOObvz6V04/J5JOrHimX+Tj+7nT/d+k9qxHUv0P5U3/rVqyHmtNNkllJxJ2rYAHiOYgH0rF4Z5beQSQSvG46MrYNaRwzxHHqNokVxcIL1F+0HLjmGeo8fPFVycnKtpg4UTBv9e1ItBc28rY3VUYMTjyU5oq14B1u9tmupSlmh6LcZDEeOBuPWtB9ndtF/oY34H2lw5Gd9gpx+oNWOWJWBYyMNsYzsT9PSpxb3Ls6RVGBa5wxqWg8ss6dvbtgCeI8yL5HwoSNhGnOwBK7DJzkVtlzpc0qO0k6yRMpBWVcEjzI6j0rHNe0uSw1JxCrvDzZQtnA/wt/Nxg1MoaspojLiUlTIrHBGCuMjNR4uuyZyCWyBnwoi5gmd5HCsCo6Yxtn/ACqEnY9oFOFwvy0khE1ZymV2LEKg6Z2z61LTAdhgvuRjORtUDo9lqGpSi3sIHkfl5jhgMKOpOfDNH3ovrFmh1AIrKqlvtFbHMOZOnTK7774qJQd2TVi5IgqlW5cAEef1rqjLRLu/vo7WzQyTyA8qhwMKNyST0AHf++1dT+nIMS8k4GcZpWQFO4z4UPzsu5xymvY5ldc5G/f4j0rJlRI+GGQcd1C6rp8GqWUltOAQ3Rgd1PiKfZ8KV3B670lTkkKTjPhRk07QGV6to17pczJNEzJn4ZVGVYftStAYx3DSxoXmIKx4OybZJPhkDAP1rVljTlwVUhtjkZqta9DDaXbOipFCIQ0pUAFjk4FbuHmc3TKTNb9j81zd8BwC5LBknnUE9SvaE/qTVyg5ZC+XBI+Hby8qheBNPbTODtOtpI+ymeLtZI8gkM55iPTOKqfGPGUnD11ctbAOltgsPE7fD+ld6bZdpIkPaL7RrXhcGws4xeagyfEvaBVhz05jg79+MfXG2a17MeMdJ1C1vodceEaishlQzMArR46DOwwc5HmDWL6lqFxquoXWoahK0lzcO0kjDvY92/QDp9KDjPNMoKcxOwXGcmj1Qj6HvPaNwM0jQXlvHcgH5orUuv44wfSi9O072ccS59zsrdpNsrGzxt+RFYYeG9UXRrTV3jZLW7kZEZxjpnDfQ4Ph60VoK3VpqVsdLkme9DAoY/r3gfd8amNS6G/6bdqGgcP6NZ3LaFpMi35jPKysxZgMfDlidjgDFZrpVjovElwbeXVJrPUy21lfxhIndduVXU7d45Tv4Ctf0+6uL2FDPygDBAI/T86rvtM4Ws9d06S7soYk1aIcysibzqBujeO3TPf5E10xXRI1wz7KAhmvNbupILqdZI3ispAV5HUq2WZe/OdgMdK6qrwVxvrlrobWvvhmEMxjh7X5lTAOPHAJP06V1Jp2GVDRmb4sKQMZyNs07FIz4POTnqCRtS1RFbl3J+6MdKeVAI8HAx6V5KRzGmYfKCMnvzXsSvsEbPjtg10ksa/Cu5I3A/pTglUrhAwHf8OBSrZQtARgKNz1z/MUfwhwtJxFrhv763ZdKt3DKzgjt3U7AeK5ySfSn+GrCK+u5HuVka0toWmlGAOYDovXO9N61xZcaRyymaXJJjiYgrGV3+VdgOX4fH9K2ePGvyLjG9mr3k4iiYr8wXI2r589pU7x2NytyCs9zOAFPX5s/oKtcftHDJGl0imBsKzNJgknruKpftBuIeILBtT09JOzWUvyvgkLuCfpjBrXB0mE4md74JyMcuT5DP8AWvIpTHKsnKrFTnDrzA/UHrSnBWIE7c/TzA/z/SmD81T2BoVrxTqfEctpb8T6vcPp8kmDHHHHGoYZC82ANs/hse6tNjj0jSeHUk0JIxFKue1XcsfM+Oa+e4p2EIj7gcir5wZPcwaRc2dxzBO2WZATkEMoOR5Hr61UYxiqSE2aRp2syDT0Bkw+4Pp0oi2vXKq0jnYb4OfUVS7e6KnlHQmimvggGCTnamTkZ9q99LpvGV65ykZvC8kan4WB+96hs+tdS+O1il1CCRMe8Y5JAOpHVTj0NdRbE6ZdIwI8sCVz4d5r0FpGB+VR3UNglkeR2IzsoOBn0payc5KnCsc4AHd5V5GwCRArjBYdMbdaWyAIAOnQAGmbZcsWJcjHUnPd3U9C2S2APhONz1oGTmi8QR6NpN7bxWQnubgELl8KRjABPhuelZBxHc3094I71JY+yJEcZbmAB8D3/WtEaR/MDuwucfzFDSRR3AdZYQy43DqGzmu0edrRSlRm9vzXU0cUgLLn5RtVx7Ex6Q9vG4j515SwG4B6488UVDpGk9rzC0UHPwnJBzUfxbLLpVli35mEjcqvjPKP691do8uXQ7tUUXVLn3q9klVQsY+GNR0CjYUIDlqcWMyOkadWIAr24t5LWZoplKuv5jxFaPgDxGwavPCN48+kukpz2MgRT/hwMCqIKs/BZkMl1GG+zCq3L5+P5U2yWi2iTfaljLN1pksEG/hSBcFjiJSzHoB3mpUl7JaKpqEs8/F5FuFd1dVXwwF3J+mSfSuqVtbBtMuJLxuVp5nYue5QSTgV1Dk0xtJlnVWkGVRsd6gbV7GhJPKApz8TY/Wu7YYI28ABv+9eRSrKQERix2Ynpgeea8yvkKCIbdi28RA7uUgDf+fnSkReWSMjk5VwS2wTz60GjTRgLHKF3wFUDanDm5DQuoaNtmyCNvr49KtJdD0K5cZLczeAGw/pT7OqAAiMP3YPX8qDjkEKRwQCVsDbn3z9T19a8jkftF94iCgHpgZqWqAKzn+yZQCfmrySOO7ie2m5SrKeXbYfX9K9jKo+ykFjgZ26V7uXI+IYxtnP5URlTCynvwxFDqgm+SNMYh5cb+OaJu9Htr9hFcISQpKOPu7jvq1Lae/IIE5mmIJjJ26AnH4D8aiFWdbpU7MqR83MMVpzvZXaM81HRrywmVJ4/hkcKjqcgk931o3hlZLXiAWswaNnDRuD3EDP7fnWjmFXi5ZkVh1wR+FRMWjRtxFLqY3PZqAvX4yCCT/44/OtM3jDIjL0FvZxlCGHaA/e5tv55U/Y29ulxBHGsSkuBzDY9RtXot3DZBOPu4FEWQEciu3SIdpgDGeXf9hWBSk2Lsh7uHtWmVQTyg57sV1e3jrBps9wSfjlEf5b/wA866t7dsKaFRTbojyYY9PhP408WC5AdR/eYbYxSLIkmXJJwB1+ooWMntGGdubOPPmNee0qGSIlKRD3dUcvuzd4z4flXTEs2ZWbmwFyP2A6n+bU2FBmjBAwvMV8jt0p1NnfH9xqUtAxVurmNpGQqMkDm2/rjpS15mkYkYJOfhO4FPRsTanJJx0yfpQUn9p/6j0xQ1oAqf44vs4lLeDN+tNQu7kkYJzjyoVSRJHg9SM0bN8MQ5dvjA29aiwCbMz+8wi2H2ucK2dhnI9djQd7eXdzfv72YxLH9nsuAu56Y+hqS03/AI6z/wC+tR2pgDXLsAYBcZHjtXWC/XIr0Lu3ENuHY4ULzE+VRXD9xLNYPeSs2Z5GkSMr0TooHoM+tHa8B7tMMDHYtt6ULoH/ACqxH/TRn/5FaufUEiYhxlwu4PxHC46UNr182maD2oUdpdP2YIYbL1Pn1A36b46g05MMW/MOvJnNUDVGZ7uUuxY5IyTnvrPxRuQ06ZJ3OugaJFp9vhwG53crvzc/MP2FdVfJPjXVpxQPfZ//2Q=="/>
          <p:cNvSpPr>
            <a:spLocks noChangeAspect="1" noChangeArrowheads="1"/>
          </p:cNvSpPr>
          <p:nvPr/>
        </p:nvSpPr>
        <p:spPr bwMode="auto">
          <a:xfrm>
            <a:off x="155575" y="-411163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9" descr="data:image/jpeg;base64,/9j/4AAQSkZJRgABAQAAAQABAAD/2wBDAAkGBwgHBgkIBwgKCgkLDRYPDQwMDRsUFRAWIB0iIiAdHx8kKDQsJCYxJx8fLT0tMTU3Ojo6Iys/RD84QzQ5Ojf/2wBDAQoKCg0MDRoPDxo3JR8lNzc3Nzc3Nzc3Nzc3Nzc3Nzc3Nzc3Nzc3Nzc3Nzc3Nzc3Nzc3Nzc3Nzc3Nzc3Nzc3Nzf/wAARCABaAHgDASIAAhEBAxEB/8QAHAAAAQUBAQEAAAAAAAAAAAAABAIDBQYHAAEI/8QAPxAAAgEDAgMFBQcBBAsAAAAAAQIDAAQRBSEGEjETQVFhgQcUIjJxI0KRobHB8NEzUmLhFRYkJTQ1ZHOCkqL/xAAZAQADAQEBAAAAAAAAAAAAAAAAAQIEAwX/xAAjEQACAgICAgEFAAAAAAAAAAAAAQIREiEDMQRBYRMUIiNR/9oADAMBAAIRAxEAPwBNnxXrECn3i27XuH2JyfwNGSca3fZysmmuCoHIGRzv3929R4JI+TeljOOmKz/d8hxpCLb2gajEP9p0yeUnfa3dcfl+1SE/tB5Obk0m4XABDSgqu4z1x1oUK3ecetUX2h+9rc24ct7qVwpBOObvz6V04/J5JOrHimX+Tj+7nT/d+k9qxHUv0P5U3/rVqyHmtNNkllJxJ2rYAHiOYgH0rF4Z5beQSQSvG46MrYNaRwzxHHqNokVxcIL1F+0HLjmGeo8fPFVycnKtpg4UTBv9e1ItBc28rY3VUYMTjyU5oq14B1u9tmupSlmh6LcZDEeOBuPWtB9ndtF/oY34H2lw5Gd9gpx+oNWOWJWBYyMNsYzsT9PSpxb3Ls6RVGBa5wxqWg8ss6dvbtgCeI8yL5HwoSNhGnOwBK7DJzkVtlzpc0qO0k6yRMpBWVcEjzI6j0rHNe0uSw1JxCrvDzZQtnA/wt/Nxg1MoaspojLiUlTIrHBGCuMjNR4uuyZyCWyBnwoi5gmd5HCsCo6Yxtn/ACqEnY9oFOFwvy0khE1ZymV2LEKg6Z2z61LTAdhgvuRjORtUDo9lqGpSi3sIHkfl5jhgMKOpOfDNH3ovrFmh1AIrKqlvtFbHMOZOnTK7774qJQd2TVi5IgqlW5cAEef1rqjLRLu/vo7WzQyTyA8qhwMKNyST0AHf++1dT+nIMS8k4GcZpWQFO4z4UPzsu5xymvY5ldc5G/f4j0rJlRI+GGQcd1C6rp8GqWUltOAQ3Rgd1PiKfZ8KV3B670lTkkKTjPhRk07QGV6to17pczJNEzJn4ZVGVYftStAYx3DSxoXmIKx4OybZJPhkDAP1rVljTlwVUhtjkZqta9DDaXbOipFCIQ0pUAFjk4FbuHmc3TKTNb9j81zd8BwC5LBknnUE9SvaE/qTVyg5ZC+XBI+Hby8qheBNPbTODtOtpI+ymeLtZI8gkM55iPTOKqfGPGUnD11ctbAOltgsPE7fD+ld6bZdpIkPaL7RrXhcGws4xeagyfEvaBVhz05jg79+MfXG2a17MeMdJ1C1vodceEaishlQzMArR46DOwwc5HmDWL6lqFxquoXWoahK0lzcO0kjDvY92/QDp9KDjPNMoKcxOwXGcmj1Qj6HvPaNwM0jQXlvHcgH5orUuv44wfSi9O072ccS59zsrdpNsrGzxt+RFYYeG9UXRrTV3jZLW7kZEZxjpnDfQ4Ph60VoK3VpqVsdLkme9DAoY/r3gfd8amNS6G/6bdqGgcP6NZ3LaFpMi35jPKysxZgMfDlidjgDFZrpVjovElwbeXVJrPUy21lfxhIndduVXU7d45Tv4Ctf0+6uL2FDPygDBAI/T86rvtM4Ws9d06S7soYk1aIcysibzqBujeO3TPf5E10xXRI1wz7KAhmvNbupILqdZI3ispAV5HUq2WZe/OdgMdK6qrwVxvrlrobWvvhmEMxjh7X5lTAOPHAJP06V1Jp2GVDRmb4sKQMZyNs07FIz4POTnqCRtS1RFbl3J+6MdKeVAI8HAx6V5KRzGmYfKCMnvzXsSvsEbPjtg10ksa/Cu5I3A/pTglUrhAwHf8OBSrZQtARgKNz1z/MUfwhwtJxFrhv763ZdKt3DKzgjt3U7AeK5ySfSn+GrCK+u5HuVka0toWmlGAOYDovXO9N61xZcaRyymaXJJjiYgrGV3+VdgOX4fH9K2ePGvyLjG9mr3k4iiYr8wXI2r589pU7x2NytyCs9zOAFPX5s/oKtcftHDJGl0imBsKzNJgknruKpftBuIeILBtT09JOzWUvyvgkLuCfpjBrXB0mE4md74JyMcuT5DP8AWvIpTHKsnKrFTnDrzA/UHrSnBWIE7c/TzA/z/SmD81T2BoVrxTqfEctpb8T6vcPp8kmDHHHHGoYZC82ANs/hse6tNjj0jSeHUk0JIxFKue1XcsfM+Oa+e4p2EIj7gcir5wZPcwaRc2dxzBO2WZATkEMoOR5Hr61UYxiqSE2aRp2syDT0Bkw+4Pp0oi2vXKq0jnYb4OfUVS7e6KnlHQmimvggGCTnamTkZ9q99LpvGV65ykZvC8kan4WB+96hs+tdS+O1il1CCRMe8Y5JAOpHVTj0NdRbE6ZdIwI8sCVz4d5r0FpGB+VR3UNglkeR2IzsoOBn0payc5KnCsc4AHd5V5GwCRArjBYdMbdaWyAIAOnQAGmbZcsWJcjHUnPd3U9C2S2APhONz1oGTmi8QR6NpN7bxWQnubgELl8KRjABPhuelZBxHc3094I71JY+yJEcZbmAB8D3/WtEaR/MDuwucfzFDSRR3AdZYQy43DqGzmu0edrRSlRm9vzXU0cUgLLn5RtVx7Ex6Q9vG4j515SwG4B6488UVDpGk9rzC0UHPwnJBzUfxbLLpVli35mEjcqvjPKP691do8uXQ7tUUXVLn3q9klVQsY+GNR0CjYUIDlqcWMyOkadWIAr24t5LWZoplKuv5jxFaPgDxGwavPCN48+kukpz2MgRT/hwMCqIKs/BZkMl1GG+zCq3L5+P5U2yWi2iTfaljLN1pksEG/hSBcFjiJSzHoB3mpUl7JaKpqEs8/F5FuFd1dVXwwF3J+mSfSuqVtbBtMuJLxuVp5nYue5QSTgV1Dk0xtJlnVWkGVRsd6gbV7GhJPKApz8TY/Wu7YYI28ABv+9eRSrKQERix2Ynpgeea8yvkKCIbdi28RA7uUgDf+fnSkReWSMjk5VwS2wTz60GjTRgLHKF3wFUDanDm5DQuoaNtmyCNvr49KtJdD0K5cZLczeAGw/pT7OqAAiMP3YPX8qDjkEKRwQCVsDbn3z9T19a8jkftF94iCgHpgZqWqAKzn+yZQCfmrySOO7ie2m5SrKeXbYfX9K9jKo+ykFjgZ26V7uXI+IYxtnP5URlTCynvwxFDqgm+SNMYh5cb+OaJu9Htr9hFcISQpKOPu7jvq1Lae/IIE5mmIJjJ26AnH4D8aiFWdbpU7MqR83MMVpzvZXaM81HRrywmVJ4/hkcKjqcgk931o3hlZLXiAWswaNnDRuD3EDP7fnWjmFXi5ZkVh1wR+FRMWjRtxFLqY3PZqAvX4yCCT/44/OtM3jDIjL0FvZxlCGHaA/e5tv55U/Y29ulxBHGsSkuBzDY9RtXot3DZBOPu4FEWQEciu3SIdpgDGeXf9hWBSk2Lsh7uHtWmVQTyg57sV1e3jrBps9wSfjlEf5b/wA866t7dsKaFRTbojyYY9PhP408WC5AdR/eYbYxSLIkmXJJwB1+ooWMntGGdubOPPmNee0qGSIlKRD3dUcvuzd4z4flXTEs2ZWbmwFyP2A6n+bU2FBmjBAwvMV8jt0p1NnfH9xqUtAxVurmNpGQqMkDm2/rjpS15mkYkYJOfhO4FPRsTanJJx0yfpQUn9p/6j0xQ1oAqf44vs4lLeDN+tNQu7kkYJzjyoVSRJHg9SM0bN8MQ5dvjA29aiwCbMz+8wi2H2ucK2dhnI9djQd7eXdzfv72YxLH9nsuAu56Y+hqS03/AI6z/wC+tR2pgDXLsAYBcZHjtXWC/XIr0Lu3ENuHY4ULzE+VRXD9xLNYPeSs2Z5GkSMr0TooHoM+tHa8B7tMMDHYtt6ULoH/ACqxH/TRn/5FaufUEiYhxlwu4PxHC46UNr182maD2oUdpdP2YIYbL1Pn1A36b46g05MMW/MOvJnNUDVGZ7uUuxY5IyTnvrPxRuQ06ZJ3OugaJFp9vhwG53crvzc/MP2FdVfJPjXVpxQPfZ//2Q=="/>
          <p:cNvSpPr>
            <a:spLocks noChangeAspect="1" noChangeArrowheads="1"/>
          </p:cNvSpPr>
          <p:nvPr/>
        </p:nvSpPr>
        <p:spPr bwMode="auto">
          <a:xfrm>
            <a:off x="307975" y="-258763"/>
            <a:ext cx="1143000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9" name="Picture 11" descr="http://t1.gstatic.com/images?q=tbn:ANd9GcSjtlEEGkhyXW4XudGpdefioxQwLxGteYDvC0N_5UYkpZwreuhG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6537" y="2135435"/>
            <a:ext cx="1872785" cy="1402781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http://t0.gstatic.com/images?q=tbn:ANd9GcR4T8I4sp4HbL_UpaQhrFFlpjcHxTOwXMw3pqOtXhkHTvGBXsf_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3809" y="2121501"/>
            <a:ext cx="1492487" cy="1416716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http://t1.gstatic.com/images?q=tbn:ANd9GcQGmqGa0C8Ae1S0KucxomLjBcSKQbq2IMLJwF4CdiGNWEE5Bgi8YQ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121501"/>
            <a:ext cx="1584176" cy="1416716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AutoShape 17" descr="data:image/jpeg;base64,/9j/4AAQSkZJRgABAQAAAQABAAD/2wBDAAkGBwgHBgkIBwgKCgkLDRYPDQwMDRsUFRAWIB0iIiAdHx8kKDQsJCYxJx8fLT0tMTU3Ojo6Iys/RD84QzQ5Ojf/2wBDAQoKCg0MDRoPDxo3JR8lNzc3Nzc3Nzc3Nzc3Nzc3Nzc3Nzc3Nzc3Nzc3Nzc3Nzc3Nzc3Nzc3Nzc3Nzc3Nzc3Nzf/wAARCABaAH8DASIAAhEBAxEB/8QAHAAAAQUBAQEAAAAAAAAAAAAABQEDBAYHAgAI/8QAPRAAAgECBQIDBgQDBgcBAAAAAQIDBBEABRIhMQZBE1FhBxQicYGRIzJCsRWh4VJicsHR8BYXJDNUgrLx/8QAGgEAAwADAQAAAAAAAAAAAAAAAgMEAAEFBv/EACgRAAICAQQBAgYDAAAAAAAAAAABAhEDBBIhMVETIgUUQWFxkTLB8P/aAAwDAQACEQMRAD8Aw62PEEAX74UnYC+EFidzYYww7jYgFb2VrXHnbD0kg8IxoutTuGI3GGxDqTVrQfXHUkZgf4JAyE7Mp5+eNGh+jd/ED6tFja2k2H+/LBpqGRoUWrleSOMl9ILC3mRyLk72tv3wMpGj93B8OQta5bY9zuLjb+mCEdJKKcSeOzCYHxBcbL2Fj541upi5It3SHX6dL1sVGAP4WXbX4UO/xEfEByfy28+fljfckzOhzqgjrcumWWBwCCOR3sfI+mPlDxleWM10L1ImfUZFYjvvp4t5b+XriydPdT1uQ5gJssqwsSLYQmMlWAsCNPO+3G/rbDHO3yLSUeT6bCjC2GAfSnU9F1JSNLSEq8YXxEbsSL7eY35wcZgoJJAA5JwI9U+Uetj1hiFV5tl9GFNTW08Wrca5AMVfNPabkVG4jpUq8xc/+HGGUDz1Egfa+MfAyGOU3UUXWwwhUXxnD+0yetlgTKMolAe+o1IN/oq/vf8A1xG6l69ziionp1ip4aqVhGskKM7RXsCxG4Fr359MDvVj/kstW0afpGEKDHNIFFLCEcyLoFnJvqFucO4OyRwR8PEW2IN++PKrMwVQSSbAAcnCm/fE7IgjZvSLKQEMqgnyF+cC3SbGQjvko+Q1kvRmY17E1C+7xKNyRc/yvi65D0pk1FMfFpEqZLbeKdWn1PriRWZr48sdPAwjgTZUU9sWvprLo/BkkmVRG40k35/0xyvmJ5ZUmemjpMOmx7mrf3KXmuR5VmVaf4aogkiYKQiggk9xtx98V/PeiqvK5AZJiwvfSTq257njF5oFjoc6aWFF0o7EKeOdsSs/yyvqAsxQuHXVc7kg+mFR1GTnb2NyaTBOSU0qf7MmOQ14VRE6sAb3a6hT2sBhyhyGr8RPenjRdd2e2trDgAG3f1H+RvJgaIeGR8WOaeBZJrHvhi106Ev4Nprvn9neWZjVZGq1GTwLDMiaWk5Mt/1OOCfLbbtbDDZ/nOeVq0+b5hU+DI+kqj6AL+i2weXLmkjKxLchdR74FtlbR+I7pudrkcfLGLUzfMmO+TwQ/hFCrS5blrBTRLLKb2kJ/Tc7DysLbYYlqjU1EYijaGL4VcRrYEDdt+fP+WJ+SIK6eQ1bFvDtpA7gmx+wOJXUdfRUmWtltBEZZ1jAaSIanN1OwA7/AO+MULJu5TFzkocPoBrnVRU5zfL5hRwxSMzOoDMt/wBK372wSrqfxoJ3pnWRipIikbZvUnkE2G/74reWZDNmMYqlaWmaFnSOIQEJbsSSLnVzc27YNUtdJQwrT5xRmA6QjVJcGNlPkefuNsaluTRLi1WLLcU6ZeKLretoemskmrMrMs9TEyOyuQquhtv8O1xY/fyxx/zMlDOzZNeJf1CoF+bcacR8rp6bP8pfI5J9HjIXpZxZzE63322OxI9QcQJ/Z1mmXPE4rRmrNddEaeB4QA7As1x9t/nt0ISW1No4Gpxzjlai+DKMv6AzyrKs9MiRt+pn3+3PfHuo+j6jpaipK6pl/Fln0iMb2AF73Hy/nja6OVEQf9P4u1wbDe3bGZ+2nOUrKrLKJIjEYYnlddNt2Nl/kp++IseWeSdPoqeOEFuXYMyqvWSZCTsQDjS8mzuKnyOYkCQxkXF/PGYvkUq9C5RnsCtoLyRTFd7ESNpJ8gePoPPDMObVppHipXBLoA9kLX8tvPE0sLUnsf2O7HUxyYk5GgZLmVJmVdWVFRKE8E6mjXckc/0xYcozNs1qmqXYxqp2HkvYYpU3s26hymhWroKl6yuqIg9bSFNKsfJG4JHrb6cYj9J50kMFTSVJaJ9RV0a6vG45uPQ8jAPC8buPKBxaqGdNPh/0HKuop5JpGi2BNwDiB4oiYng9sQM3mjppbhxuAVIbkYGvmrFbqykjzPGJ1jk2dF5oxXZqWTZktJl0JazSSORxe6jnEzPooayhlradFGkfiAH9sZ9lOZnKoVrcw/ESRF8EgiwHO/le+JdV1lBLlFSGW8bMosGsAb9/IcYfBt+xrgjnFKXqp0/r+CTlSvJmX8Oo7e81AdIbmw1FTz8gCT8saT0b0lRdM0nhqz1Vc4vPWSru5POkfpX0HkL3xS/YvTHMqyvz+RD4MY91pGP6u8jDz/SL+h9cawWAIBIu3A88X6fFsjz2cXXar1Z1HpHiBbcbYj1dFSVtPJTVdPFNDItnjkQFSPkcSThD6HDmiApeTdFnKc7qJYEgbLSumniaRi0VxvsRv3HOLgUJGnU4t3H9cOi3IOPG9xa1u+Mcb7NuTfZm1RmnulIZI4mVFBVbLux8h8+cfP8A1XWTV+fVVTO4Zna4txa21vS3HpbG21tPJmRZqhljptAsxLHe9iPqLbjtfGPZzRy5lmjtGAZKiq8CnUA/EvGq3l/ribTNJtlee3GkXubM0yv2aZNk8RVpq2EStGOVTWWLH5sftfAzpinp3z/LcuRUBmqkdpD30HX9rLb6456igrp+o63KMtpFkmjo4omI+IqqJrJB7fmt87Yf9l1NDXdcU0wkYxQ08ksas/xA2C77f3zgXDdLcXY8ix4HFdm+00TaUWSRdVttPFsDs+6L6f6hlEua5fG9R2njJjl24+JSCfkdsTobEBI3Ugi5PriQjBSLEMe9zuMMgkjmST+jM7rfYvlNQbQ55mqgHZZWSQL8vhGIi+wjKmY+NnuYOn9lVQH9j+2NV1gMFtuewGF8Qg2Aw1OgHKb7ZkOf9CZV0nBC5zCrqYZiVaOo0HYAWtZRb/8AMM9N02S9TZtD03NSaqMRNVSRqxW4UgAG1rXLDi2DHtZM1VmFFAoYxxxM7AcLcjc/bFQ9hs8k/tJzR6hbMtBKtrfltLHtiaEN2aT8HTyZpQ0kYt25X+je6GlpaOmSlooYoYIhpSOJQqqPIAcYfKg28xxhkuVBMYUksLgm23c46jmVxexFsVpr6nJpjhGOdIvxjxf1sPXCahf83pzjHTNciGREA3sCdvXHhIGGpCCPMG+OJFQkkkagtr34GOdJsBfa2FNtMJIwMZbmf/D/AIj1TSgks8FyrFydlW5OkDYXvbt2wX6ayB6CSimanBmgBYvo1FSRYfF9T273wtM1OZljhfQyprcRC/YXJB+Xn5YL08mgLHRkysfiIcWDeo9LAcHzxNyXrGl0WPOqTL8u9xqZtCVfhs0swRTJKPhuCbcXt9hjNej4KLI+us6lqAnhCKWankY2CISrkA/4SRf+6cXP2l5nnVBS5NXZaInkql8D3XSz6pSNQIAIuLBtybC2BOU+z6s6pyV5+pJpMvzVZHjLUjAeJCVGlWG4HJG19sUOMt3HQrHkiovd/mPVXtMyWhyZZ5lkSuYg+5A3ljBN7nyOmx3wxlXtXWvSOOnyOuLtCzRPIwCSOpAIDWPcgX7X43xXT0V0/wC8T5Pk1FPm2YJG5lq6mqEccLWIF7WP5u1ux5tg10v7N6rLoRJms9HUFZTItLFDqERawOlibi29vLnnG/ZFOhbU2wQfbtWIbLkNObXFzUk3+y45T23ZvUyqI8to4gja9Bla8g/s3ttt8uPpi40/sr6eqKRfeKMLUTMztJCSukk7GzEgCx/KBbjba+IUfsbyKkqUqzVVYSJyPDcqVfkgcdrgfS+CWTHXQvbLyVfOuvZ6mTKs4zDL3ioppBLLSwybuqH4FJPIJUE7d/u9l3UlP0TnLdS1mTziPqCFqimgilH4aMwLEkjcmyn0v64P0vTXTmZ+/wBJV+HU0NDBFGs/i6fd7ai1iO+y39B64IdRdOUXWvSOVZVkU2k5NPCje8IVYQ6NJtcb7WII2JUjAYZRl3+SnUtxe1cqkiBF7dMoKgvk+YAX/SyHf6nEfLva9mWb1702X5CWZQXjVXJZ1H6bAc7g3H9cT8m9jmUQzTS1tbPUU0zI0dMECABRtquCT8tsX7Kchy3J6NaHKqeOniAFyv5mIAFyeSbAfbDZOLXBLt8sz6TqTrmtmmqKfI5Vo0mMscbLpcgRghLm3w6ja4F7k+Rwq+0bOYMwWmq+kKtUHxSyK7E2KhrLdQCdxsbfyxpUSW+AuZLWttbbthGqvDuGjNvMcd8J3+UGo+ARlue0GYxyHL66GpMQtKof40O2zL2xKNU4gkdiTY/pHO/pjqnocvp3kloqWGB5d3aOEDWfW3P9MekSQH49Gk7hl2GFtW7Q6NPsyZctjjpkhmcPHqBsSAW22JtyeduMG6F6KQlXUxkIFGwFgNgOPi2GPBF96jGlbLCNO3HPGOH+HNpAuw8Ndh/gTCmUNbeUWJKmKsoYopYnqHidZY9S/wDbb09Rft6jE3LUMOYJOCdKXDEDdjbfUb+vGK/kDuctuWYn4jcnvrO+DFLtR1RHPiOP54xTd2Y4pqvISq7s5nhWFEdw0hjjF3IO/fn1PlhpakQBhqEpZrBebjb0+uOMvdmlp42YmMK1lJ248sS6tFA2UC+m+3O5wyat2LSpUOKpnAaT8IabgAi/fb9sNTrEJUbVIViuyld1UkW39bHbyxFyrffuGQfTQccVWym21g1rf+uAuwUrdHLZRlNTStBWU6SL4jz+Ce+q9yexvfg4PRugWUBbKUJIA3a22BMxP8UytLnQ1PJdex/Jie5IrorbbN/84NOujU/dyxY5JR4SEMqhuBaxW3c/O2JMc5RSzDe1wpO+EqB+Cp7m2+BlS7gx2Zh+Io59MFbToBRUgmssdQoa6kA3Gk82OG5iiKNB0gbgj1J/zwMiOmNyNjd+PmcSKQlvFDEkWOx+uB3WF6aQs9WhHhIxLk88fM/v9MC6PM2qZnhqI10InNtmN9jz3H7YdryRPGAdiXuPoMBcqRRVSMFGpoACbbkBzb7YC/cM9NH/2Q=="/>
          <p:cNvSpPr>
            <a:spLocks noChangeAspect="1" noChangeArrowheads="1"/>
          </p:cNvSpPr>
          <p:nvPr/>
        </p:nvSpPr>
        <p:spPr bwMode="auto">
          <a:xfrm>
            <a:off x="155575" y="-411163"/>
            <a:ext cx="12096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19" descr="data:image/jpeg;base64,/9j/4AAQSkZJRgABAQAAAQABAAD/2wBDAAkGBwgHBgkIBwgKCgkLDRYPDQwMDRsUFRAWIB0iIiAdHx8kKDQsJCYxJx8fLT0tMTU3Ojo6Iys/RD84QzQ5Ojf/2wBDAQoKCg0MDRoPDxo3JR8lNzc3Nzc3Nzc3Nzc3Nzc3Nzc3Nzc3Nzc3Nzc3Nzc3Nzc3Nzc3Nzc3Nzc3Nzc3Nzc3Nzf/wAARCABaAH8DASIAAhEBAxEB/8QAHAAAAQUBAQEAAAAAAAAAAAAABQEDBAYHAgAI/8QAPRAAAgECBQIDBgQDBgcBAAAAAQIDBBEABRIhMQZBE1FhBxQicYGRIzJCsRWh4VJicsHR8BYXJDNUgrLx/8QAGgEAAwADAQAAAAAAAAAAAAAAAgMEAAEFBv/EACgRAAICAQQBAgYDAAAAAAAAAAABAhEDBBIhMVETIgUUQWFxkTLB8P/aAAwDAQACEQMRAD8Aw62PEEAX74UnYC+EFidzYYww7jYgFb2VrXHnbD0kg8IxoutTuGI3GGxDqTVrQfXHUkZgf4JAyE7Mp5+eNGh+jd/ED6tFja2k2H+/LBpqGRoUWrleSOMl9ILC3mRyLk72tv3wMpGj93B8OQta5bY9zuLjb+mCEdJKKcSeOzCYHxBcbL2Fj541upi5It3SHX6dL1sVGAP4WXbX4UO/xEfEByfy28+fljfckzOhzqgjrcumWWBwCCOR3sfI+mPlDxleWM10L1ImfUZFYjvvp4t5b+XriydPdT1uQ5gJssqwsSLYQmMlWAsCNPO+3G/rbDHO3yLSUeT6bCjC2GAfSnU9F1JSNLSEq8YXxEbsSL7eY35wcZgoJJAA5JwI9U+Uetj1hiFV5tl9GFNTW08Wrca5AMVfNPabkVG4jpUq8xc/+HGGUDz1Egfa+MfAyGOU3UUXWwwhUXxnD+0yetlgTKMolAe+o1IN/oq/vf8A1xG6l69ziionp1ip4aqVhGskKM7RXsCxG4Fr359MDvVj/kstW0afpGEKDHNIFFLCEcyLoFnJvqFucO4OyRwR8PEW2IN++PKrMwVQSSbAAcnCm/fE7IgjZvSLKQEMqgnyF+cC3SbGQjvko+Q1kvRmY17E1C+7xKNyRc/yvi65D0pk1FMfFpEqZLbeKdWn1PriRWZr48sdPAwjgTZUU9sWvprLo/BkkmVRG40k35/0xyvmJ5ZUmemjpMOmx7mrf3KXmuR5VmVaf4aogkiYKQiggk9xtx98V/PeiqvK5AZJiwvfSTq257njF5oFjoc6aWFF0o7EKeOdsSs/yyvqAsxQuHXVc7kg+mFR1GTnb2NyaTBOSU0qf7MmOQ14VRE6sAb3a6hT2sBhyhyGr8RPenjRdd2e2trDgAG3f1H+RvJgaIeGR8WOaeBZJrHvhi106Ev4Nprvn9neWZjVZGq1GTwLDMiaWk5Mt/1OOCfLbbtbDDZ/nOeVq0+b5hU+DI+kqj6AL+i2weXLmkjKxLchdR74FtlbR+I7pudrkcfLGLUzfMmO+TwQ/hFCrS5blrBTRLLKb2kJ/Tc7DysLbYYlqjU1EYijaGL4VcRrYEDdt+fP+WJ+SIK6eQ1bFvDtpA7gmx+wOJXUdfRUmWtltBEZZ1jAaSIanN1OwA7/AO+MULJu5TFzkocPoBrnVRU5zfL5hRwxSMzOoDMt/wBK372wSrqfxoJ3pnWRipIikbZvUnkE2G/74reWZDNmMYqlaWmaFnSOIQEJbsSSLnVzc27YNUtdJQwrT5xRmA6QjVJcGNlPkefuNsaluTRLi1WLLcU6ZeKLretoemskmrMrMs9TEyOyuQquhtv8O1xY/fyxx/zMlDOzZNeJf1CoF+bcacR8rp6bP8pfI5J9HjIXpZxZzE63322OxI9QcQJ/Z1mmXPE4rRmrNddEaeB4QA7As1x9t/nt0ISW1No4Gpxzjlai+DKMv6AzyrKs9MiRt+pn3+3PfHuo+j6jpaipK6pl/Fln0iMb2AF73Hy/nja6OVEQf9P4u1wbDe3bGZ+2nOUrKrLKJIjEYYnlddNt2Nl/kp++IseWeSdPoqeOEFuXYMyqvWSZCTsQDjS8mzuKnyOYkCQxkXF/PGYvkUq9C5RnsCtoLyRTFd7ESNpJ8gePoPPDMObVppHipXBLoA9kLX8tvPE0sLUnsf2O7HUxyYk5GgZLmVJmVdWVFRKE8E6mjXckc/0xYcozNs1qmqXYxqp2HkvYYpU3s26hymhWroKl6yuqIg9bSFNKsfJG4JHrb6cYj9J50kMFTSVJaJ9RV0a6vG45uPQ8jAPC8buPKBxaqGdNPh/0HKuop5JpGi2BNwDiB4oiYng9sQM3mjppbhxuAVIbkYGvmrFbqykjzPGJ1jk2dF5oxXZqWTZktJl0JazSSORxe6jnEzPooayhlradFGkfiAH9sZ9lOZnKoVrcw/ESRF8EgiwHO/le+JdV1lBLlFSGW8bMosGsAb9/IcYfBt+xrgjnFKXqp0/r+CTlSvJmX8Oo7e81AdIbmw1FTz8gCT8saT0b0lRdM0nhqz1Vc4vPWSru5POkfpX0HkL3xS/YvTHMqyvz+RD4MY91pGP6u8jDz/SL+h9cawWAIBIu3A88X6fFsjz2cXXar1Z1HpHiBbcbYj1dFSVtPJTVdPFNDItnjkQFSPkcSThD6HDmiApeTdFnKc7qJYEgbLSumniaRi0VxvsRv3HOLgUJGnU4t3H9cOi3IOPG9xa1u+Mcb7NuTfZm1RmnulIZI4mVFBVbLux8h8+cfP8A1XWTV+fVVTO4Zna4txa21vS3HpbG21tPJmRZqhljptAsxLHe9iPqLbjtfGPZzRy5lmjtGAZKiq8CnUA/EvGq3l/ribTNJtlee3GkXubM0yv2aZNk8RVpq2EStGOVTWWLH5sftfAzpinp3z/LcuRUBmqkdpD30HX9rLb6456igrp+o63KMtpFkmjo4omI+IqqJrJB7fmt87Yf9l1NDXdcU0wkYxQ08ksas/xA2C77f3zgXDdLcXY8ix4HFdm+00TaUWSRdVttPFsDs+6L6f6hlEua5fG9R2njJjl24+JSCfkdsTobEBI3Ugi5PriQjBSLEMe9zuMMgkjmST+jM7rfYvlNQbQ55mqgHZZWSQL8vhGIi+wjKmY+NnuYOn9lVQH9j+2NV1gMFtuewGF8Qg2Aw1OgHKb7ZkOf9CZV0nBC5zCrqYZiVaOo0HYAWtZRb/8AMM9N02S9TZtD03NSaqMRNVSRqxW4UgAG1rXLDi2DHtZM1VmFFAoYxxxM7AcLcjc/bFQ9hs8k/tJzR6hbMtBKtrfltLHtiaEN2aT8HTyZpQ0kYt25X+je6GlpaOmSlooYoYIhpSOJQqqPIAcYfKg28xxhkuVBMYUksLgm23c46jmVxexFsVpr6nJpjhGOdIvxjxf1sPXCahf83pzjHTNciGREA3sCdvXHhIGGpCCPMG+OJFQkkkagtr34GOdJsBfa2FNtMJIwMZbmf/D/AIj1TSgks8FyrFydlW5OkDYXvbt2wX6ayB6CSimanBmgBYvo1FSRYfF9T273wtM1OZljhfQyprcRC/YXJB+Xn5YL08mgLHRkysfiIcWDeo9LAcHzxNyXrGl0WPOqTL8u9xqZtCVfhs0swRTJKPhuCbcXt9hjNej4KLI+us6lqAnhCKWankY2CISrkA/4SRf+6cXP2l5nnVBS5NXZaInkql8D3XSz6pSNQIAIuLBtybC2BOU+z6s6pyV5+pJpMvzVZHjLUjAeJCVGlWG4HJG19sUOMt3HQrHkiovd/mPVXtMyWhyZZ5lkSuYg+5A3ljBN7nyOmx3wxlXtXWvSOOnyOuLtCzRPIwCSOpAIDWPcgX7X43xXT0V0/wC8T5Pk1FPm2YJG5lq6mqEccLWIF7WP5u1ux5tg10v7N6rLoRJms9HUFZTItLFDqERawOlibi29vLnnG/ZFOhbU2wQfbtWIbLkNObXFzUk3+y45T23ZvUyqI8to4gja9Bla8g/s3ttt8uPpi40/sr6eqKRfeKMLUTMztJCSukk7GzEgCx/KBbjba+IUfsbyKkqUqzVVYSJyPDcqVfkgcdrgfS+CWTHXQvbLyVfOuvZ6mTKs4zDL3ioppBLLSwybuqH4FJPIJUE7d/u9l3UlP0TnLdS1mTziPqCFqimgilH4aMwLEkjcmyn0v64P0vTXTmZ+/wBJV+HU0NDBFGs/i6fd7ai1iO+y39B64IdRdOUXWvSOVZVkU2k5NPCje8IVYQ6NJtcb7WII2JUjAYZRl3+SnUtxe1cqkiBF7dMoKgvk+YAX/SyHf6nEfLva9mWb1702X5CWZQXjVXJZ1H6bAc7g3H9cT8m9jmUQzTS1tbPUU0zI0dMECABRtquCT8tsX7Kchy3J6NaHKqeOniAFyv5mIAFyeSbAfbDZOLXBLt8sz6TqTrmtmmqKfI5Vo0mMscbLpcgRghLm3w6ja4F7k+Rwq+0bOYMwWmq+kKtUHxSyK7E2KhrLdQCdxsbfyxpUSW+AuZLWttbbthGqvDuGjNvMcd8J3+UGo+ARlue0GYxyHL66GpMQtKof40O2zL2xKNU4gkdiTY/pHO/pjqnocvp3kloqWGB5d3aOEDWfW3P9MekSQH49Gk7hl2GFtW7Q6NPsyZctjjpkhmcPHqBsSAW22JtyeduMG6F6KQlXUxkIFGwFgNgOPi2GPBF96jGlbLCNO3HPGOH+HNpAuw8Ndh/gTCmUNbeUWJKmKsoYopYnqHidZY9S/wDbb09Rft6jE3LUMOYJOCdKXDEDdjbfUb+vGK/kDuctuWYn4jcnvrO+DFLtR1RHPiOP54xTd2Y4pqvISq7s5nhWFEdw0hjjF3IO/fn1PlhpakQBhqEpZrBebjb0+uOMvdmlp42YmMK1lJ248sS6tFA2UC+m+3O5wyat2LSpUOKpnAaT8IabgAi/fb9sNTrEJUbVIViuyld1UkW39bHbyxFyrffuGQfTQccVWym21g1rf+uAuwUrdHLZRlNTStBWU6SL4jz+Ce+q9yexvfg4PRugWUBbKUJIA3a22BMxP8UytLnQ1PJdex/Jie5IrorbbN/84NOujU/dyxY5JR4SEMqhuBaxW3c/O2JMc5RSzDe1wpO+EqB+Cp7m2+BlS7gx2Zh+Io59MFbToBRUgmssdQoa6kA3Gk82OG5iiKNB0gbgj1J/zwMiOmNyNjd+PmcSKQlvFDEkWOx+uB3WF6aQs9WhHhIxLk88fM/v9MC6PM2qZnhqI10InNtmN9jz3H7YdryRPGAdiXuPoMBcqRRVSMFGpoACbbkBzb7YC/cM9NH/2Q=="/>
          <p:cNvSpPr>
            <a:spLocks noChangeAspect="1" noChangeArrowheads="1"/>
          </p:cNvSpPr>
          <p:nvPr/>
        </p:nvSpPr>
        <p:spPr bwMode="auto">
          <a:xfrm>
            <a:off x="307975" y="-258763"/>
            <a:ext cx="1209675" cy="85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69" name="Picture 21" descr="http://t1.gstatic.com/images?q=tbn:ANd9GcRwOIxTKG-u0h_WPPRdEd2b2qLI8eExE0RyV1pzwkxj9GzABILsv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988" y="3538217"/>
            <a:ext cx="1830550" cy="1420398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400483" y="4248416"/>
            <a:ext cx="1939126" cy="2031325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NEIGH-NEIGH </a:t>
            </a:r>
          </a:p>
          <a:p>
            <a:r>
              <a:rPr lang="cs-CZ" dirty="0" smtClean="0"/>
              <a:t>WHOOF-WHOOF </a:t>
            </a:r>
          </a:p>
          <a:p>
            <a:r>
              <a:rPr lang="cs-CZ" dirty="0" smtClean="0"/>
              <a:t>BAA-BAA </a:t>
            </a:r>
          </a:p>
          <a:p>
            <a:r>
              <a:rPr lang="cs-CZ" dirty="0" smtClean="0"/>
              <a:t>QUACK-QUACK</a:t>
            </a:r>
          </a:p>
          <a:p>
            <a:r>
              <a:rPr lang="cs-CZ" dirty="0" smtClean="0"/>
              <a:t>MOO-MOO</a:t>
            </a:r>
          </a:p>
          <a:p>
            <a:r>
              <a:rPr lang="cs-CZ" dirty="0" smtClean="0"/>
              <a:t>CLUCK-CLUCK</a:t>
            </a:r>
          </a:p>
          <a:p>
            <a:r>
              <a:rPr lang="cs-CZ" smtClean="0"/>
              <a:t>OINK-OINK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12929" y="4248416"/>
            <a:ext cx="1631079" cy="2031325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COWS</a:t>
            </a:r>
          </a:p>
          <a:p>
            <a:r>
              <a:rPr lang="cs-CZ" dirty="0" smtClean="0"/>
              <a:t>PIGS</a:t>
            </a:r>
            <a:br>
              <a:rPr lang="cs-CZ" dirty="0" smtClean="0"/>
            </a:br>
            <a:r>
              <a:rPr lang="cs-CZ" dirty="0" smtClean="0"/>
              <a:t>HORSES</a:t>
            </a:r>
            <a:br>
              <a:rPr lang="cs-CZ" dirty="0" smtClean="0"/>
            </a:br>
            <a:r>
              <a:rPr lang="cs-CZ" dirty="0" smtClean="0"/>
              <a:t>DOGS</a:t>
            </a:r>
            <a:br>
              <a:rPr lang="cs-CZ" dirty="0" smtClean="0"/>
            </a:br>
            <a:r>
              <a:rPr lang="cs-CZ" dirty="0" smtClean="0"/>
              <a:t>SHEEP</a:t>
            </a:r>
            <a:br>
              <a:rPr lang="cs-CZ" dirty="0" smtClean="0"/>
            </a:br>
            <a:r>
              <a:rPr lang="cs-CZ" dirty="0" smtClean="0"/>
              <a:t>DUCKS</a:t>
            </a:r>
          </a:p>
          <a:p>
            <a:r>
              <a:rPr lang="cs-CZ" dirty="0" smtClean="0"/>
              <a:t>CHICKEN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245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692697"/>
            <a:ext cx="8352928" cy="55399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u="sng" dirty="0" smtClean="0"/>
              <a:t>ZDROJE:</a:t>
            </a:r>
          </a:p>
          <a:p>
            <a:r>
              <a:rPr lang="en-US" sz="1200" dirty="0" smtClean="0"/>
              <a:t>Old MacDonald. </a:t>
            </a:r>
            <a:r>
              <a:rPr lang="en-US" sz="1200" i="1" dirty="0" smtClean="0"/>
              <a:t>Learn English Kids - British Council</a:t>
            </a:r>
            <a:r>
              <a:rPr lang="en-US" sz="1200" dirty="0" smtClean="0"/>
              <a:t> [online]. 2012 [cit. 2012-06-24].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z: http://learnenglishkids.britishcouncil.org/en/category/topics/old-macdonald 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Track </a:t>
            </a:r>
            <a:r>
              <a:rPr lang="cs-CZ" sz="1200" dirty="0" err="1" smtClean="0"/>
              <a:t>Your</a:t>
            </a:r>
            <a:r>
              <a:rPr lang="cs-CZ" sz="1200" dirty="0" smtClean="0"/>
              <a:t> Dog. </a:t>
            </a:r>
            <a:r>
              <a:rPr lang="cs-CZ" sz="1200" i="1" dirty="0" err="1" smtClean="0"/>
              <a:t>Moveoneinc.com</a:t>
            </a:r>
            <a:r>
              <a:rPr lang="cs-CZ" sz="1200" dirty="0" smtClean="0"/>
              <a:t> [online]. 2012 [cit. 2012-06-24]. Dostupné z: http://www.</a:t>
            </a:r>
            <a:r>
              <a:rPr lang="cs-CZ" sz="1200" dirty="0" err="1" smtClean="0"/>
              <a:t>moveoneinc.com</a:t>
            </a:r>
            <a:r>
              <a:rPr lang="cs-CZ" sz="1200" dirty="0" smtClean="0"/>
              <a:t>/blog/</a:t>
            </a:r>
            <a:r>
              <a:rPr lang="cs-CZ" sz="1200" dirty="0" err="1" smtClean="0"/>
              <a:t>pet</a:t>
            </a:r>
            <a:r>
              <a:rPr lang="cs-CZ" sz="1200" dirty="0" smtClean="0"/>
              <a:t>-</a:t>
            </a:r>
            <a:r>
              <a:rPr lang="cs-CZ" sz="1200" dirty="0" err="1" smtClean="0"/>
              <a:t>transportation</a:t>
            </a:r>
            <a:r>
              <a:rPr lang="cs-CZ" sz="1200" dirty="0" smtClean="0"/>
              <a:t>/</a:t>
            </a:r>
            <a:r>
              <a:rPr lang="cs-CZ" sz="1200" dirty="0" err="1" smtClean="0"/>
              <a:t>entrack</a:t>
            </a:r>
            <a:r>
              <a:rPr lang="cs-CZ" sz="1200" dirty="0" smtClean="0"/>
              <a:t>-dog/ </a:t>
            </a:r>
          </a:p>
          <a:p>
            <a:endParaRPr lang="cs-CZ" sz="1200" dirty="0" smtClean="0"/>
          </a:p>
          <a:p>
            <a:r>
              <a:rPr lang="en-US" sz="1200" dirty="0" smtClean="0"/>
              <a:t>Sheep. </a:t>
            </a:r>
            <a:r>
              <a:rPr lang="en-US" sz="1200" i="1" dirty="0" smtClean="0"/>
              <a:t>Informed Farmers</a:t>
            </a:r>
            <a:r>
              <a:rPr lang="en-US" sz="1200" dirty="0" smtClean="0"/>
              <a:t> [online]. 2012 [cit. 2012-06-24].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z: http://informedfarmers.com/livestock/sheep/ 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en-US" sz="1200" dirty="0" smtClean="0"/>
              <a:t>Cows. </a:t>
            </a:r>
            <a:r>
              <a:rPr lang="en-US" sz="1200" i="1" dirty="0" smtClean="0"/>
              <a:t>Society for the Advancement of Animal Wellbeing</a:t>
            </a:r>
            <a:r>
              <a:rPr lang="en-US" sz="1200" dirty="0" smtClean="0"/>
              <a:t> [online]. 2007 [cit. 2012-06-24].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z: http://www.saawinternational.org/cows.htm 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err="1" smtClean="0"/>
              <a:t>Horses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Historyforkids.org</a:t>
            </a:r>
            <a:r>
              <a:rPr lang="cs-CZ" sz="1200" dirty="0" smtClean="0"/>
              <a:t> [online]. 2012 [cit. 2012-06-24]. Dostupné z: http://www.</a:t>
            </a:r>
            <a:r>
              <a:rPr lang="cs-CZ" sz="1200" dirty="0" err="1" smtClean="0"/>
              <a:t>historyforkids.org</a:t>
            </a:r>
            <a:r>
              <a:rPr lang="cs-CZ" sz="1200" dirty="0" smtClean="0"/>
              <a:t>/</a:t>
            </a:r>
            <a:r>
              <a:rPr lang="cs-CZ" sz="1200" dirty="0" err="1" smtClean="0"/>
              <a:t>learn</a:t>
            </a:r>
            <a:r>
              <a:rPr lang="cs-CZ" sz="1200" dirty="0" smtClean="0"/>
              <a:t>/</a:t>
            </a:r>
            <a:r>
              <a:rPr lang="cs-CZ" sz="1200" dirty="0" err="1" smtClean="0"/>
              <a:t>environment</a:t>
            </a:r>
            <a:r>
              <a:rPr lang="cs-CZ" sz="1200" dirty="0" smtClean="0"/>
              <a:t>/</a:t>
            </a:r>
            <a:r>
              <a:rPr lang="cs-CZ" sz="1200" dirty="0" err="1" smtClean="0"/>
              <a:t>horses.htm</a:t>
            </a:r>
            <a:r>
              <a:rPr lang="cs-CZ" sz="1200" dirty="0" smtClean="0"/>
              <a:t> </a:t>
            </a:r>
          </a:p>
          <a:p>
            <a:endParaRPr lang="en-US" sz="1200" dirty="0" smtClean="0"/>
          </a:p>
          <a:p>
            <a:endParaRPr lang="en-US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SONG:</a:t>
            </a:r>
          </a:p>
          <a:p>
            <a:r>
              <a:rPr lang="en-US" sz="1200" dirty="0" smtClean="0"/>
              <a:t>Old MacDonald. </a:t>
            </a:r>
            <a:r>
              <a:rPr lang="en-US" sz="1200" i="1" dirty="0" smtClean="0"/>
              <a:t>You Tube</a:t>
            </a:r>
            <a:r>
              <a:rPr lang="en-US" sz="1200" dirty="0" smtClean="0"/>
              <a:t> [online]. 2010 [cit. 2012-06-24].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z: http://www.youtube.com/watch?v=VZwKSqNmSO4&amp;feature=related 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en-US" sz="1200" dirty="0" smtClean="0"/>
              <a:t>Animal noises. </a:t>
            </a:r>
            <a:r>
              <a:rPr lang="en-US" sz="1200" i="1" dirty="0" smtClean="0"/>
              <a:t>Learn English Kids - British Council</a:t>
            </a:r>
            <a:r>
              <a:rPr lang="en-US" sz="1200" dirty="0" smtClean="0"/>
              <a:t> [online]. 2012 [cit. 2012-06-24].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z: http://learnenglishkids.britishcouncil.org/en/language-games/multiple-choice/animal-noises </a:t>
            </a:r>
          </a:p>
          <a:p>
            <a:endParaRPr lang="cs-CZ" sz="12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229200"/>
            <a:ext cx="1878193" cy="1405361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9510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Lucky Tie">
      <a:dk1>
        <a:sysClr val="windowText" lastClr="000000"/>
      </a:dk1>
      <a:lt1>
        <a:sysClr val="window" lastClr="FFFFFF"/>
      </a:lt1>
      <a:dk2>
        <a:srgbClr val="C80000"/>
      </a:dk2>
      <a:lt2>
        <a:srgbClr val="FFECEC"/>
      </a:lt2>
      <a:accent1>
        <a:srgbClr val="C93131"/>
      </a:accent1>
      <a:accent2>
        <a:srgbClr val="F58C5D"/>
      </a:accent2>
      <a:accent3>
        <a:srgbClr val="EABC33"/>
      </a:accent3>
      <a:accent4>
        <a:srgbClr val="698F9B"/>
      </a:accent4>
      <a:accent5>
        <a:srgbClr val="825397"/>
      </a:accent5>
      <a:accent6>
        <a:srgbClr val="814359"/>
      </a:accent6>
      <a:hlink>
        <a:srgbClr val="03AEC5"/>
      </a:hlink>
      <a:folHlink>
        <a:srgbClr val="8D9B07"/>
      </a:folHlink>
    </a:clrScheme>
    <a:fontScheme name="Lucky Tie">
      <a:majorFont>
        <a:latin typeface="Tahoma"/>
        <a:ea typeface=""/>
        <a:cs typeface=""/>
        <a:font script="Cyrl" typeface="Tahoma"/>
        <a:font script="Grek" typeface="Tahoma"/>
        <a:font script="Jpan" typeface="ＭＳ Ｐ明朝"/>
        <a:font script="Hang" typeface="굴림"/>
        <a:font script="Hans" typeface="黑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Franklin Gothic Book"/>
        <a:ea typeface=""/>
        <a:cs typeface=""/>
        <a:font script="Cyrl" typeface="Arial"/>
        <a:font script="Grek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ucky Tie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90000"/>
              </a:schemeClr>
            </a:gs>
            <a:gs pos="50000">
              <a:schemeClr val="phClr">
                <a:tint val="5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90000"/>
              </a:schemeClr>
            </a:gs>
          </a:gsLst>
          <a:lin ang="1800000" scaled="1"/>
        </a:gradFill>
        <a:solidFill>
          <a:schemeClr val="phClr">
            <a:tint val="100000"/>
            <a:shade val="100000"/>
            <a:hueMod val="100000"/>
            <a:satMod val="100000"/>
          </a:schemeClr>
        </a:solidFill>
      </a:fillStyleLst>
      <a:lnStyleLst>
        <a:ln w="20000" cap="flat" cmpd="sng" algn="ctr">
          <a:solidFill>
            <a:schemeClr val="phClr"/>
          </a:solidFill>
          <a:prstDash val="solid"/>
        </a:ln>
        <a:ln w="30000" cap="flat" cmpd="sng" algn="ctr">
          <a:solidFill>
            <a:schemeClr val="phClr"/>
          </a:solidFill>
          <a:prstDash val="solid"/>
        </a:ln>
        <a:ln w="400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12700">
              <a:schemeClr val="phClr">
                <a:tint val="100000"/>
                <a:shade val="100000"/>
                <a:alpha val="50196"/>
                <a:hueMod val="100000"/>
                <a:satMod val="100000"/>
              </a:schemeClr>
            </a:glow>
          </a:effectLst>
        </a:effectStyle>
        <a:effectStyle>
          <a:effectLst>
            <a:innerShdw blurRad="25400" dist="38100" dir="2700000">
              <a:schemeClr val="phClr">
                <a:tint val="90000"/>
                <a:shade val="100000"/>
                <a:hueMod val="100000"/>
                <a:satMod val="100000"/>
              </a:schemeClr>
            </a:innerShdw>
          </a:effectLst>
        </a:effectStyle>
        <a:effectStyle>
          <a:effectLst>
            <a:innerShdw blurRad="25400" dist="38100" dir="2700000">
              <a:schemeClr val="phClr">
                <a:tint val="100000"/>
                <a:shade val="50000"/>
                <a:hueMod val="100000"/>
                <a:satMod val="100000"/>
              </a:schemeClr>
            </a:innerShdw>
          </a:effectLst>
          <a:scene3d>
            <a:camera prst="orthographicFront"/>
            <a:lightRig rig="soft" dir="t"/>
          </a:scene3d>
          <a:sp3d extrusionH="76200" prstMaterial="matte">
            <a:bevelT h="50800"/>
            <a:bevelB w="0" h="0"/>
            <a:extrusionClr>
              <a:schemeClr val="accent3">
                <a:tint val="40000"/>
              </a:schemeClr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vzorku kravaty</Template>
  <TotalTime>283</TotalTime>
  <Words>234</Words>
  <Application>Microsoft Office PowerPoint</Application>
  <PresentationFormat>Předvádění na obrazovce (4:3)</PresentationFormat>
  <Paragraphs>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LuckyTie</vt:lpstr>
      <vt:lpstr>Prezentace aplikace PowerPoint</vt:lpstr>
      <vt:lpstr>Prezentace aplikace PowerPoint</vt:lpstr>
      <vt:lpstr>LET´S HAVE ENGLISH SONGS 1 Old Mac Donald</vt:lpstr>
      <vt:lpstr>Old MacDonald had a farm</vt:lpstr>
      <vt:lpstr>Prezentace aplikace PowerPoint</vt:lpstr>
      <vt:lpstr>What noise do these animals make?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LET´S HAVE ENGLISH SONGS</dc:title>
  <dc:creator>Lenka</dc:creator>
  <cp:lastModifiedBy>Lenka</cp:lastModifiedBy>
  <cp:revision>25</cp:revision>
  <dcterms:created xsi:type="dcterms:W3CDTF">2012-04-24T17:57:10Z</dcterms:created>
  <dcterms:modified xsi:type="dcterms:W3CDTF">2012-06-24T21:30:00Z</dcterms:modified>
</cp:coreProperties>
</file>