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8825DB8-E281-4534-A511-264B0FBCC0F8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2ABD4017-8A7F-47E6-A630-9F22193F2DA5}" type="parTrans" cxnId="{D122E70E-88BB-4897-A464-1B4546309631}">
      <dgm:prSet/>
      <dgm:spPr/>
      <dgm:t>
        <a:bodyPr/>
        <a:lstStyle/>
        <a:p>
          <a:endParaRPr lang="cs-CZ"/>
        </a:p>
      </dgm:t>
    </dgm:pt>
    <dgm:pt modelId="{81853A4F-E9A9-4273-B261-3671FFB2ACF4}" type="sibTrans" cxnId="{D122E70E-88BB-4897-A464-1B454630963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D150123-6E69-49BD-9258-78C95BD5A4F8}" type="pres">
      <dgm:prSet presAssocID="{58825DB8-E281-4534-A511-264B0FBCC0F8}" presName="vertSpace6" presStyleLbl="node1" presStyleIdx="4" presStyleCnt="6"/>
      <dgm:spPr/>
      <dgm:t>
        <a:bodyPr/>
        <a:lstStyle/>
        <a:p>
          <a:endParaRPr lang="cs-CZ"/>
        </a:p>
      </dgm:t>
    </dgm:pt>
    <dgm:pt modelId="{12222DF9-E5E4-4872-A2A9-03DADD7AA306}" type="pres">
      <dgm:prSet presAssocID="{58825DB8-E281-4534-A511-264B0FBCC0F8}" presName="circle6" presStyleLbl="node1" presStyleIdx="5" presStyleCnt="6"/>
      <dgm:spPr/>
      <dgm:t>
        <a:bodyPr/>
        <a:lstStyle/>
        <a:p>
          <a:endParaRPr lang="cs-CZ"/>
        </a:p>
      </dgm:t>
    </dgm:pt>
    <dgm:pt modelId="{26B8B629-ED29-4F5B-B3EB-9DD7251AEE1C}" type="pres">
      <dgm:prSet presAssocID="{58825DB8-E281-4534-A511-264B0FBCC0F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362C3A-106A-4BDF-A195-D9BD16BD72E1}" type="pres">
      <dgm:prSet presAssocID="{58825DB8-E281-4534-A511-264B0FBCC0F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7801DA-32A8-40CC-93BD-614C523D4A6A}" type="presOf" srcId="{D1D4F407-5343-4D3F-B5B9-D407B03CAEB4}" destId="{D005CE8C-CC26-4C3E-AC11-E15060ECD759}" srcOrd="0" destOrd="0" presId="urn:microsoft.com/office/officeart/2005/8/layout/target3"/>
    <dgm:cxn modelId="{D122E70E-88BB-4897-A464-1B4546309631}" srcId="{757F3AB3-0718-4624-B441-E567A8F0AB56}" destId="{58825DB8-E281-4534-A511-264B0FBCC0F8}" srcOrd="5" destOrd="0" parTransId="{2ABD4017-8A7F-47E6-A630-9F22193F2DA5}" sibTransId="{81853A4F-E9A9-4273-B261-3671FFB2ACF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41C689C-8D67-469D-B54D-A1D9E085A1C4}" type="presOf" srcId="{4C35D32F-0EAB-4CD7-82EE-45574DC2A586}" destId="{890E4F0B-2866-4A3F-A3C7-2A14B1797930}" srcOrd="1" destOrd="0" presId="urn:microsoft.com/office/officeart/2005/8/layout/target3"/>
    <dgm:cxn modelId="{6E50E7F5-F858-4A4D-A9ED-DEEEC979AD2A}" type="presOf" srcId="{D1B46980-6531-4606-95E6-44980827E919}" destId="{2BE915AB-18AA-4053-B92C-3BFC9ED204BB}" srcOrd="1" destOrd="0" presId="urn:microsoft.com/office/officeart/2005/8/layout/target3"/>
    <dgm:cxn modelId="{4493D7F0-3737-460A-A533-E7BA2A1732AE}" type="presOf" srcId="{58825DB8-E281-4534-A511-264B0FBCC0F8}" destId="{26B8B629-ED29-4F5B-B3EB-9DD7251AEE1C}" srcOrd="0" destOrd="0" presId="urn:microsoft.com/office/officeart/2005/8/layout/target3"/>
    <dgm:cxn modelId="{99487236-3312-4863-A611-27D6ED8AC81A}" type="presOf" srcId="{D8197B8C-B260-4A16-BDF4-0947B075E274}" destId="{5A5FFA88-C948-4069-8E93-59FA12366E83}" srcOrd="1" destOrd="0" presId="urn:microsoft.com/office/officeart/2005/8/layout/target3"/>
    <dgm:cxn modelId="{38C34558-3B39-4211-82B1-90FCA5CD4BF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08CA93-3765-4BF3-9110-27DA73A61D9E}" type="presOf" srcId="{D1D4F407-5343-4D3F-B5B9-D407B03CAEB4}" destId="{AED2198E-93D5-4001-81B4-73124B309672}" srcOrd="1" destOrd="0" presId="urn:microsoft.com/office/officeart/2005/8/layout/target3"/>
    <dgm:cxn modelId="{A5D3DBCF-B4B5-4F2C-915A-AB90DD25544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7336338-D444-45D0-9822-AB6960F0535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EA10D4B-F672-45A1-AA5E-25594E1C2FE5}" type="presOf" srcId="{D1B46980-6531-4606-95E6-44980827E919}" destId="{6140AFEC-043D-4C43-A2F9-D0F5331DF3A3}" srcOrd="0" destOrd="0" presId="urn:microsoft.com/office/officeart/2005/8/layout/target3"/>
    <dgm:cxn modelId="{28D4FAF6-DA41-4B8A-BC5F-48034EE996E4}" type="presOf" srcId="{58825DB8-E281-4534-A511-264B0FBCC0F8}" destId="{12362C3A-106A-4BDF-A195-D9BD16BD72E1}" srcOrd="1" destOrd="0" presId="urn:microsoft.com/office/officeart/2005/8/layout/target3"/>
    <dgm:cxn modelId="{586DA08D-0F0D-46C2-AC92-5CA123433442}" type="presOf" srcId="{4C35D32F-0EAB-4CD7-82EE-45574DC2A586}" destId="{8BEBB6EC-1DAA-4CAC-8A25-BC0FCBD5DBD5}" srcOrd="0" destOrd="0" presId="urn:microsoft.com/office/officeart/2005/8/layout/target3"/>
    <dgm:cxn modelId="{A8D4D061-4AE7-43E1-988E-0D392DF13EBD}" type="presOf" srcId="{757F3AB3-0718-4624-B441-E567A8F0AB56}" destId="{333A1088-737F-45CB-B68E-254E46348037}" srcOrd="0" destOrd="0" presId="urn:microsoft.com/office/officeart/2005/8/layout/target3"/>
    <dgm:cxn modelId="{7AA62E56-B254-4EBC-A107-F99F48D47D06}" type="presParOf" srcId="{333A1088-737F-45CB-B68E-254E46348037}" destId="{F5ABB229-8D3B-4694-996A-96F23CF14429}" srcOrd="0" destOrd="0" presId="urn:microsoft.com/office/officeart/2005/8/layout/target3"/>
    <dgm:cxn modelId="{10044458-651A-422E-9E09-A4F92A979AAE}" type="presParOf" srcId="{333A1088-737F-45CB-B68E-254E46348037}" destId="{F41139FD-01EE-4571-8B17-4FB00FC51163}" srcOrd="1" destOrd="0" presId="urn:microsoft.com/office/officeart/2005/8/layout/target3"/>
    <dgm:cxn modelId="{8047E9F9-6364-44DC-9A11-4D17816EDA00}" type="presParOf" srcId="{333A1088-737F-45CB-B68E-254E46348037}" destId="{D005CE8C-CC26-4C3E-AC11-E15060ECD759}" srcOrd="2" destOrd="0" presId="urn:microsoft.com/office/officeart/2005/8/layout/target3"/>
    <dgm:cxn modelId="{4C687112-618C-4BA9-8C5F-A95F9FF5B4CD}" type="presParOf" srcId="{333A1088-737F-45CB-B68E-254E46348037}" destId="{2C702D82-9B77-49B7-9568-BB8EB47C3372}" srcOrd="3" destOrd="0" presId="urn:microsoft.com/office/officeart/2005/8/layout/target3"/>
    <dgm:cxn modelId="{5F531D4D-69A5-4FC6-AD9E-81D0E3E092B4}" type="presParOf" srcId="{333A1088-737F-45CB-B68E-254E46348037}" destId="{A52A0455-90FF-4808-ABD0-F02540D31D5A}" srcOrd="4" destOrd="0" presId="urn:microsoft.com/office/officeart/2005/8/layout/target3"/>
    <dgm:cxn modelId="{A6D9C6CE-2BBA-4ECB-BB66-2FBC59190184}" type="presParOf" srcId="{333A1088-737F-45CB-B68E-254E46348037}" destId="{6140AFEC-043D-4C43-A2F9-D0F5331DF3A3}" srcOrd="5" destOrd="0" presId="urn:microsoft.com/office/officeart/2005/8/layout/target3"/>
    <dgm:cxn modelId="{54A815F8-765F-44AE-A390-3F1D7E43EBA1}" type="presParOf" srcId="{333A1088-737F-45CB-B68E-254E46348037}" destId="{9358AC05-5D7D-4327-9F80-1AD486AEA664}" srcOrd="6" destOrd="0" presId="urn:microsoft.com/office/officeart/2005/8/layout/target3"/>
    <dgm:cxn modelId="{EE232F2D-9C29-40EF-9399-A05CCD2C6C22}" type="presParOf" srcId="{333A1088-737F-45CB-B68E-254E46348037}" destId="{313FC574-E1CD-4FB4-B054-0B805CE0447D}" srcOrd="7" destOrd="0" presId="urn:microsoft.com/office/officeart/2005/8/layout/target3"/>
    <dgm:cxn modelId="{FCAB566D-9E16-483B-AFAF-94D8A2E189FE}" type="presParOf" srcId="{333A1088-737F-45CB-B68E-254E46348037}" destId="{619D679B-A015-4ECF-8348-D1034C574F40}" srcOrd="8" destOrd="0" presId="urn:microsoft.com/office/officeart/2005/8/layout/target3"/>
    <dgm:cxn modelId="{8F43F2B3-EFE1-464C-920A-D317A07750A4}" type="presParOf" srcId="{333A1088-737F-45CB-B68E-254E46348037}" destId="{322283A8-4A27-4CDA-BAE3-F381106A9174}" srcOrd="9" destOrd="0" presId="urn:microsoft.com/office/officeart/2005/8/layout/target3"/>
    <dgm:cxn modelId="{474406DE-5FF7-415A-9836-F30DCBD98499}" type="presParOf" srcId="{333A1088-737F-45CB-B68E-254E46348037}" destId="{FFC9F71D-1B4F-4AD9-A4A6-86ADEFC8AF5C}" srcOrd="10" destOrd="0" presId="urn:microsoft.com/office/officeart/2005/8/layout/target3"/>
    <dgm:cxn modelId="{271903BC-4EEE-47E6-B951-552761CF5EB6}" type="presParOf" srcId="{333A1088-737F-45CB-B68E-254E46348037}" destId="{25B08C86-7E15-44DC-BE7F-FFB55DD49D12}" srcOrd="11" destOrd="0" presId="urn:microsoft.com/office/officeart/2005/8/layout/target3"/>
    <dgm:cxn modelId="{B99A97DC-78C2-417E-BB1B-393C99C680E2}" type="presParOf" srcId="{333A1088-737F-45CB-B68E-254E46348037}" destId="{76644BE8-9D7C-4C09-B250-3D10AF48CBB7}" srcOrd="12" destOrd="0" presId="urn:microsoft.com/office/officeart/2005/8/layout/target3"/>
    <dgm:cxn modelId="{C80DE791-4D13-483C-AD07-0E50A19C2132}" type="presParOf" srcId="{333A1088-737F-45CB-B68E-254E46348037}" destId="{EE85B701-7295-41C0-BA7A-34D3756A2AE6}" srcOrd="13" destOrd="0" presId="urn:microsoft.com/office/officeart/2005/8/layout/target3"/>
    <dgm:cxn modelId="{37DE9371-795B-4578-AC3F-5B8295D114B5}" type="presParOf" srcId="{333A1088-737F-45CB-B68E-254E46348037}" destId="{8BEBB6EC-1DAA-4CAC-8A25-BC0FCBD5DBD5}" srcOrd="14" destOrd="0" presId="urn:microsoft.com/office/officeart/2005/8/layout/target3"/>
    <dgm:cxn modelId="{8F793B44-B883-45D8-835B-E52BC6E9BF18}" type="presParOf" srcId="{333A1088-737F-45CB-B68E-254E46348037}" destId="{3D150123-6E69-49BD-9258-78C95BD5A4F8}" srcOrd="15" destOrd="0" presId="urn:microsoft.com/office/officeart/2005/8/layout/target3"/>
    <dgm:cxn modelId="{CB4E1792-D797-47D4-A8B5-4ACC084CF004}" type="presParOf" srcId="{333A1088-737F-45CB-B68E-254E46348037}" destId="{12222DF9-E5E4-4872-A2A9-03DADD7AA306}" srcOrd="16" destOrd="0" presId="urn:microsoft.com/office/officeart/2005/8/layout/target3"/>
    <dgm:cxn modelId="{4766E34B-803E-4F15-A1A2-9E85829FCBFA}" type="presParOf" srcId="{333A1088-737F-45CB-B68E-254E46348037}" destId="{26B8B629-ED29-4F5B-B3EB-9DD7251AEE1C}" srcOrd="17" destOrd="0" presId="urn:microsoft.com/office/officeart/2005/8/layout/target3"/>
    <dgm:cxn modelId="{91DBE1A9-E342-4C10-A294-5191AC402C4F}" type="presParOf" srcId="{333A1088-737F-45CB-B68E-254E46348037}" destId="{AED2198E-93D5-4001-81B4-73124B309672}" srcOrd="18" destOrd="0" presId="urn:microsoft.com/office/officeart/2005/8/layout/target3"/>
    <dgm:cxn modelId="{897EC160-E8FC-417C-B2DD-C0E8529A85CC}" type="presParOf" srcId="{333A1088-737F-45CB-B68E-254E46348037}" destId="{2BE915AB-18AA-4053-B92C-3BFC9ED204BB}" srcOrd="19" destOrd="0" presId="urn:microsoft.com/office/officeart/2005/8/layout/target3"/>
    <dgm:cxn modelId="{51EC6F7D-BCEF-4EB8-8965-93DF5AAD0F1A}" type="presParOf" srcId="{333A1088-737F-45CB-B68E-254E46348037}" destId="{6BB5E863-4638-4E1D-BFDE-399D028AC4ED}" srcOrd="20" destOrd="0" presId="urn:microsoft.com/office/officeart/2005/8/layout/target3"/>
    <dgm:cxn modelId="{A1422DD0-3A27-4989-A653-B81B41D9FDE5}" type="presParOf" srcId="{333A1088-737F-45CB-B68E-254E46348037}" destId="{5A5FFA88-C948-4069-8E93-59FA12366E83}" srcOrd="21" destOrd="0" presId="urn:microsoft.com/office/officeart/2005/8/layout/target3"/>
    <dgm:cxn modelId="{F8F069D4-50F4-445B-BD82-0E41EE300D10}" type="presParOf" srcId="{333A1088-737F-45CB-B68E-254E46348037}" destId="{890E4F0B-2866-4A3F-A3C7-2A14B1797930}" srcOrd="22" destOrd="0" presId="urn:microsoft.com/office/officeart/2005/8/layout/target3"/>
    <dgm:cxn modelId="{569DF622-70A4-4483-8C67-D7B1AF5CAF6C}" type="presParOf" srcId="{333A1088-737F-45CB-B68E-254E46348037}" destId="{12362C3A-106A-4BDF-A195-D9BD16BD72E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VY_32_INOVACE_09_VYJMENOVANÁ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12222DF9-E5E4-4872-A2A9-03DADD7AA30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6B8B629-ED29-4F5B-B3EB-9DD7251AEE1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238F68-6908-4F90-A6B5-7162E2853053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03027-A3F1-4178-AF7C-A337CC9A3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93021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k </a:t>
            </a:r>
            <a:r>
              <a:rPr lang="cs-CZ" dirty="0" smtClean="0"/>
              <a:t>samostatné práci s kontrolou.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Vyjmenovaná slova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4000" dirty="0" smtClean="0"/>
              <a:t>Procvičování</a:t>
            </a:r>
            <a:endParaRPr lang="cs-CZ" sz="4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Ol  </a:t>
            </a:r>
            <a:r>
              <a:rPr lang="cs-CZ" dirty="0" err="1" smtClean="0"/>
              <a:t>nka</a:t>
            </a:r>
            <a:r>
              <a:rPr lang="cs-CZ" dirty="0" smtClean="0"/>
              <a:t>, L  </a:t>
            </a:r>
            <a:r>
              <a:rPr lang="cs-CZ" dirty="0" err="1" smtClean="0"/>
              <a:t>duška</a:t>
            </a:r>
            <a:r>
              <a:rPr lang="cs-CZ" dirty="0" smtClean="0"/>
              <a:t>, </a:t>
            </a:r>
            <a:r>
              <a:rPr lang="cs-CZ" dirty="0" err="1" smtClean="0"/>
              <a:t>pol</a:t>
            </a:r>
            <a:r>
              <a:rPr lang="cs-CZ" dirty="0" smtClean="0"/>
              <a:t>  </a:t>
            </a:r>
            <a:r>
              <a:rPr lang="cs-CZ" dirty="0" err="1" smtClean="0"/>
              <a:t>čka</a:t>
            </a:r>
            <a:r>
              <a:rPr lang="cs-CZ" dirty="0" smtClean="0"/>
              <a:t>, l  </a:t>
            </a:r>
            <a:r>
              <a:rPr lang="cs-CZ" dirty="0" err="1" smtClean="0"/>
              <a:t>sovat</a:t>
            </a:r>
            <a:r>
              <a:rPr lang="cs-CZ" dirty="0" smtClean="0"/>
              <a:t>, pal  </a:t>
            </a:r>
            <a:r>
              <a:rPr lang="cs-CZ" dirty="0" err="1" smtClean="0"/>
              <a:t>ce</a:t>
            </a:r>
            <a:r>
              <a:rPr lang="cs-CZ" dirty="0" smtClean="0"/>
              <a:t>, l  </a:t>
            </a:r>
            <a:r>
              <a:rPr lang="cs-CZ" dirty="0" err="1" smtClean="0"/>
              <a:t>tr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sl</a:t>
            </a:r>
            <a:r>
              <a:rPr lang="cs-CZ" dirty="0" smtClean="0"/>
              <a:t>  b,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skavý</a:t>
            </a:r>
            <a:r>
              <a:rPr lang="cs-CZ" dirty="0" smtClean="0"/>
              <a:t> </a:t>
            </a:r>
            <a:r>
              <a:rPr lang="cs-CZ" dirty="0" err="1" smtClean="0"/>
              <a:t>pl</a:t>
            </a:r>
            <a:r>
              <a:rPr lang="cs-CZ" dirty="0" smtClean="0"/>
              <a:t>  šek, </a:t>
            </a:r>
            <a:r>
              <a:rPr lang="cs-CZ" dirty="0" err="1" smtClean="0"/>
              <a:t>mal</a:t>
            </a:r>
            <a:r>
              <a:rPr lang="cs-CZ" dirty="0" smtClean="0"/>
              <a:t>  nové l  </a:t>
            </a:r>
            <a:r>
              <a:rPr lang="cs-CZ" dirty="0" err="1" smtClean="0"/>
              <a:t>zatko</a:t>
            </a:r>
            <a:r>
              <a:rPr lang="cs-CZ" dirty="0" smtClean="0"/>
              <a:t>, </a:t>
            </a:r>
            <a:r>
              <a:rPr lang="cs-CZ" dirty="0" err="1" smtClean="0"/>
              <a:t>pol</a:t>
            </a:r>
            <a:r>
              <a:rPr lang="cs-CZ" dirty="0" smtClean="0"/>
              <a:t>  </a:t>
            </a:r>
            <a:r>
              <a:rPr lang="cs-CZ" dirty="0" err="1" smtClean="0"/>
              <a:t>nko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nepol</a:t>
            </a:r>
            <a:r>
              <a:rPr lang="cs-CZ" dirty="0" smtClean="0"/>
              <a:t>  </a:t>
            </a:r>
            <a:r>
              <a:rPr lang="cs-CZ" dirty="0" err="1" smtClean="0"/>
              <a:t>kej</a:t>
            </a:r>
            <a:r>
              <a:rPr lang="cs-CZ" dirty="0" smtClean="0"/>
              <a:t> vel  </a:t>
            </a:r>
            <a:r>
              <a:rPr lang="cs-CZ" dirty="0" err="1" smtClean="0"/>
              <a:t>ká</a:t>
            </a:r>
            <a:r>
              <a:rPr lang="cs-CZ" dirty="0" smtClean="0"/>
              <a:t> sousta, l  </a:t>
            </a:r>
            <a:r>
              <a:rPr lang="cs-CZ" dirty="0" err="1" smtClean="0"/>
              <a:t>stopad</a:t>
            </a:r>
            <a:r>
              <a:rPr lang="cs-CZ" dirty="0" smtClean="0"/>
              <a:t>, pták l  </a:t>
            </a:r>
            <a:r>
              <a:rPr lang="cs-CZ" dirty="0" err="1" smtClean="0"/>
              <a:t>ska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  </a:t>
            </a:r>
            <a:r>
              <a:rPr lang="cs-CZ" dirty="0" err="1" smtClean="0"/>
              <a:t>pa</a:t>
            </a:r>
            <a:r>
              <a:rPr lang="cs-CZ" dirty="0" smtClean="0"/>
              <a:t>, nesl  </a:t>
            </a:r>
            <a:r>
              <a:rPr lang="cs-CZ" dirty="0" err="1" smtClean="0"/>
              <a:t>šně</a:t>
            </a:r>
            <a:r>
              <a:rPr lang="cs-CZ" dirty="0" smtClean="0"/>
              <a:t>  </a:t>
            </a:r>
            <a:r>
              <a:rPr lang="cs-CZ" dirty="0" err="1" smtClean="0"/>
              <a:t>vzl</a:t>
            </a:r>
            <a:r>
              <a:rPr lang="cs-CZ" dirty="0" smtClean="0"/>
              <a:t>  kal, l  </a:t>
            </a:r>
            <a:r>
              <a:rPr lang="cs-CZ" dirty="0" err="1" smtClean="0"/>
              <a:t>tost</a:t>
            </a:r>
            <a:r>
              <a:rPr lang="cs-CZ" dirty="0" smtClean="0"/>
              <a:t>, </a:t>
            </a:r>
            <a:r>
              <a:rPr lang="cs-CZ" dirty="0" err="1" smtClean="0"/>
              <a:t>pl</a:t>
            </a:r>
            <a:r>
              <a:rPr lang="cs-CZ" dirty="0" smtClean="0"/>
              <a:t>  </a:t>
            </a:r>
            <a:r>
              <a:rPr lang="cs-CZ" dirty="0" err="1" smtClean="0"/>
              <a:t>šový</a:t>
            </a:r>
            <a:r>
              <a:rPr lang="cs-CZ" dirty="0" smtClean="0"/>
              <a:t> král  k,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kobl</a:t>
            </a:r>
            <a:r>
              <a:rPr lang="cs-CZ" dirty="0" smtClean="0"/>
              <a:t>  </a:t>
            </a:r>
            <a:r>
              <a:rPr lang="cs-CZ" dirty="0" err="1" smtClean="0"/>
              <a:t>žek</a:t>
            </a:r>
            <a:r>
              <a:rPr lang="cs-CZ" dirty="0" smtClean="0"/>
              <a:t>, </a:t>
            </a:r>
            <a:r>
              <a:rPr lang="cs-CZ" dirty="0" err="1" smtClean="0"/>
              <a:t>sl</a:t>
            </a:r>
            <a:r>
              <a:rPr lang="cs-CZ" dirty="0" smtClean="0"/>
              <a:t>  </a:t>
            </a:r>
            <a:r>
              <a:rPr lang="cs-CZ" dirty="0" err="1" smtClean="0"/>
              <a:t>ny</a:t>
            </a:r>
            <a:r>
              <a:rPr lang="cs-CZ" dirty="0" smtClean="0"/>
              <a:t>, </a:t>
            </a:r>
            <a:r>
              <a:rPr lang="cs-CZ" dirty="0" err="1" smtClean="0"/>
              <a:t>rozpl</a:t>
            </a:r>
            <a:r>
              <a:rPr lang="cs-CZ" dirty="0" smtClean="0"/>
              <a:t>  nul se, </a:t>
            </a:r>
            <a:r>
              <a:rPr lang="cs-CZ" dirty="0" err="1" smtClean="0"/>
              <a:t>poml</a:t>
            </a:r>
            <a:r>
              <a:rPr lang="cs-CZ" dirty="0" smtClean="0"/>
              <a:t>  t kávu, </a:t>
            </a:r>
            <a:r>
              <a:rPr lang="cs-CZ" dirty="0" err="1" smtClean="0"/>
              <a:t>obl</a:t>
            </a:r>
            <a:r>
              <a:rPr lang="cs-CZ" dirty="0" smtClean="0"/>
              <a:t> </a:t>
            </a:r>
            <a:r>
              <a:rPr lang="cs-CZ" dirty="0" err="1" smtClean="0"/>
              <a:t>čej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  ková taška, l  </a:t>
            </a:r>
            <a:r>
              <a:rPr lang="cs-CZ" dirty="0" err="1" smtClean="0"/>
              <a:t>ják</a:t>
            </a:r>
            <a:r>
              <a:rPr lang="cs-CZ" dirty="0" smtClean="0"/>
              <a:t>, l  </a:t>
            </a:r>
            <a:r>
              <a:rPr lang="cs-CZ" dirty="0" err="1" smtClean="0"/>
              <a:t>chá</a:t>
            </a:r>
            <a:r>
              <a:rPr lang="cs-CZ" dirty="0" smtClean="0"/>
              <a:t> čísla, l  </a:t>
            </a:r>
            <a:r>
              <a:rPr lang="cs-CZ" dirty="0" err="1" smtClean="0"/>
              <a:t>čka</a:t>
            </a:r>
            <a:r>
              <a:rPr lang="cs-CZ" dirty="0" smtClean="0"/>
              <a:t> jako </a:t>
            </a:r>
            <a:r>
              <a:rPr lang="cs-CZ" dirty="0" err="1" smtClean="0"/>
              <a:t>jabl</a:t>
            </a:r>
            <a:r>
              <a:rPr lang="cs-CZ" dirty="0" smtClean="0"/>
              <a:t>  </a:t>
            </a:r>
            <a:r>
              <a:rPr lang="cs-CZ" dirty="0" err="1" smtClean="0"/>
              <a:t>čka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643998" cy="46863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Ol</a:t>
            </a:r>
            <a:r>
              <a:rPr lang="cs-CZ" b="1" dirty="0" smtClean="0"/>
              <a:t>i</a:t>
            </a:r>
            <a:r>
              <a:rPr lang="cs-CZ" dirty="0" smtClean="0"/>
              <a:t>nka, L</a:t>
            </a:r>
            <a:r>
              <a:rPr lang="cs-CZ" b="1" dirty="0" smtClean="0"/>
              <a:t>i</a:t>
            </a:r>
            <a:r>
              <a:rPr lang="cs-CZ" dirty="0" smtClean="0"/>
              <a:t>duška, pol</a:t>
            </a:r>
            <a:r>
              <a:rPr lang="cs-CZ" b="1" dirty="0" smtClean="0"/>
              <a:t>i</a:t>
            </a:r>
            <a:r>
              <a:rPr lang="cs-CZ" dirty="0" smtClean="0"/>
              <a:t>čka, l</a:t>
            </a:r>
            <a:r>
              <a:rPr lang="cs-CZ" b="1" dirty="0" smtClean="0"/>
              <a:t>i</a:t>
            </a:r>
            <a:r>
              <a:rPr lang="cs-CZ" dirty="0" smtClean="0"/>
              <a:t>sovat, pal</a:t>
            </a:r>
            <a:r>
              <a:rPr lang="cs-CZ" b="1" dirty="0" smtClean="0"/>
              <a:t>i</a:t>
            </a:r>
            <a:r>
              <a:rPr lang="cs-CZ" dirty="0" smtClean="0"/>
              <a:t>ce, l</a:t>
            </a:r>
            <a:r>
              <a:rPr lang="cs-CZ" b="1" dirty="0" smtClean="0"/>
              <a:t>i</a:t>
            </a:r>
            <a:r>
              <a:rPr lang="cs-CZ" dirty="0" smtClean="0"/>
              <a:t>tr,</a:t>
            </a:r>
          </a:p>
          <a:p>
            <a:pPr>
              <a:buNone/>
            </a:pPr>
            <a:r>
              <a:rPr lang="cs-CZ" dirty="0" smtClean="0"/>
              <a:t>	sl</a:t>
            </a:r>
            <a:r>
              <a:rPr lang="cs-CZ" b="1" dirty="0" smtClean="0"/>
              <a:t>i</a:t>
            </a:r>
            <a:r>
              <a:rPr lang="cs-CZ" dirty="0" smtClean="0"/>
              <a:t>b, bl</a:t>
            </a:r>
            <a:r>
              <a:rPr lang="cs-CZ" b="1" dirty="0" smtClean="0"/>
              <a:t>ý</a:t>
            </a:r>
            <a:r>
              <a:rPr lang="cs-CZ" dirty="0" smtClean="0"/>
              <a:t>skavý pl</a:t>
            </a:r>
            <a:r>
              <a:rPr lang="cs-CZ" b="1" dirty="0" smtClean="0"/>
              <a:t>í</a:t>
            </a:r>
            <a:r>
              <a:rPr lang="cs-CZ" dirty="0" smtClean="0"/>
              <a:t>šek, mal</a:t>
            </a:r>
            <a:r>
              <a:rPr lang="cs-CZ" b="1" dirty="0" smtClean="0"/>
              <a:t>i</a:t>
            </a:r>
            <a:r>
              <a:rPr lang="cs-CZ" dirty="0" smtClean="0"/>
              <a:t>nové l</a:t>
            </a:r>
            <a:r>
              <a:rPr lang="cs-CZ" b="1" dirty="0" smtClean="0"/>
              <a:t>í</a:t>
            </a:r>
            <a:r>
              <a:rPr lang="cs-CZ" dirty="0" smtClean="0"/>
              <a:t>zátko, pol</a:t>
            </a:r>
            <a:r>
              <a:rPr lang="cs-CZ" b="1" dirty="0" smtClean="0"/>
              <a:t>í</a:t>
            </a:r>
            <a:r>
              <a:rPr lang="cs-CZ" dirty="0" smtClean="0"/>
              <a:t>nko,</a:t>
            </a:r>
          </a:p>
          <a:p>
            <a:pPr>
              <a:buNone/>
            </a:pPr>
            <a:r>
              <a:rPr lang="cs-CZ" dirty="0" smtClean="0"/>
              <a:t>	nepol</a:t>
            </a:r>
            <a:r>
              <a:rPr lang="cs-CZ" b="1" dirty="0" smtClean="0"/>
              <a:t>y</a:t>
            </a:r>
            <a:r>
              <a:rPr lang="cs-CZ" dirty="0" smtClean="0"/>
              <a:t>kej vel</a:t>
            </a:r>
            <a:r>
              <a:rPr lang="cs-CZ" b="1" dirty="0" smtClean="0"/>
              <a:t>i</a:t>
            </a:r>
            <a:r>
              <a:rPr lang="cs-CZ" dirty="0" smtClean="0"/>
              <a:t>ká sousta, l</a:t>
            </a:r>
            <a:r>
              <a:rPr lang="cs-CZ" b="1" dirty="0" smtClean="0"/>
              <a:t>i</a:t>
            </a:r>
            <a:r>
              <a:rPr lang="cs-CZ" dirty="0" smtClean="0"/>
              <a:t>stopad, pták l</a:t>
            </a:r>
            <a:r>
              <a:rPr lang="cs-CZ" b="1" dirty="0" smtClean="0"/>
              <a:t>y</a:t>
            </a:r>
            <a:r>
              <a:rPr lang="cs-CZ" dirty="0" smtClean="0"/>
              <a:t>ska,</a:t>
            </a:r>
          </a:p>
          <a:p>
            <a:pPr>
              <a:buNone/>
            </a:pPr>
            <a:r>
              <a:rPr lang="cs-CZ" dirty="0" smtClean="0"/>
              <a:t>	l</a:t>
            </a:r>
            <a:r>
              <a:rPr lang="cs-CZ" b="1" dirty="0" smtClean="0"/>
              <a:t>í</a:t>
            </a:r>
            <a:r>
              <a:rPr lang="cs-CZ" dirty="0" smtClean="0"/>
              <a:t>pa, nesl</a:t>
            </a:r>
            <a:r>
              <a:rPr lang="cs-CZ" b="1" dirty="0" smtClean="0"/>
              <a:t>y</a:t>
            </a:r>
            <a:r>
              <a:rPr lang="cs-CZ" dirty="0" smtClean="0"/>
              <a:t>šně  vzl</a:t>
            </a:r>
            <a:r>
              <a:rPr lang="cs-CZ" b="1" dirty="0" smtClean="0"/>
              <a:t>y</a:t>
            </a:r>
            <a:r>
              <a:rPr lang="cs-CZ" dirty="0" smtClean="0"/>
              <a:t>kal, l</a:t>
            </a:r>
            <a:r>
              <a:rPr lang="cs-CZ" b="1" dirty="0" smtClean="0"/>
              <a:t>í</a:t>
            </a:r>
            <a:r>
              <a:rPr lang="cs-CZ" dirty="0" smtClean="0"/>
              <a:t>tost, pl</a:t>
            </a:r>
            <a:r>
              <a:rPr lang="cs-CZ" b="1" dirty="0" smtClean="0"/>
              <a:t>y</a:t>
            </a:r>
            <a:r>
              <a:rPr lang="cs-CZ" dirty="0" smtClean="0"/>
              <a:t>šový král</a:t>
            </a:r>
            <a:r>
              <a:rPr lang="cs-CZ" b="1" dirty="0" smtClean="0"/>
              <a:t>í</a:t>
            </a:r>
            <a:r>
              <a:rPr lang="cs-CZ" dirty="0" smtClean="0"/>
              <a:t>k, </a:t>
            </a:r>
          </a:p>
          <a:p>
            <a:pPr>
              <a:buNone/>
            </a:pPr>
            <a:r>
              <a:rPr lang="cs-CZ" dirty="0" smtClean="0"/>
              <a:t>	kobl</a:t>
            </a:r>
            <a:r>
              <a:rPr lang="cs-CZ" b="1" dirty="0" smtClean="0"/>
              <a:t>í</a:t>
            </a:r>
            <a:r>
              <a:rPr lang="cs-CZ" dirty="0" smtClean="0"/>
              <a:t>žek, sl</a:t>
            </a:r>
            <a:r>
              <a:rPr lang="cs-CZ" b="1" dirty="0" smtClean="0"/>
              <a:t>i</a:t>
            </a:r>
            <a:r>
              <a:rPr lang="cs-CZ" dirty="0" smtClean="0"/>
              <a:t>ny, rozpl</a:t>
            </a:r>
            <a:r>
              <a:rPr lang="cs-CZ" b="1" dirty="0" smtClean="0"/>
              <a:t>y</a:t>
            </a:r>
            <a:r>
              <a:rPr lang="cs-CZ" dirty="0" smtClean="0"/>
              <a:t>nul se, poml</a:t>
            </a:r>
            <a:r>
              <a:rPr lang="cs-CZ" b="1" dirty="0" smtClean="0"/>
              <a:t>í</a:t>
            </a:r>
            <a:r>
              <a:rPr lang="cs-CZ" dirty="0" smtClean="0"/>
              <a:t>t kávu, obl</a:t>
            </a:r>
            <a:r>
              <a:rPr lang="cs-CZ" b="1" dirty="0" smtClean="0"/>
              <a:t>i</a:t>
            </a:r>
            <a:r>
              <a:rPr lang="cs-CZ" dirty="0" smtClean="0"/>
              <a:t>čej,</a:t>
            </a:r>
          </a:p>
          <a:p>
            <a:pPr>
              <a:buNone/>
            </a:pPr>
            <a:r>
              <a:rPr lang="cs-CZ" dirty="0" smtClean="0"/>
              <a:t>	l</a:t>
            </a:r>
            <a:r>
              <a:rPr lang="cs-CZ" b="1" dirty="0" smtClean="0"/>
              <a:t>ý</a:t>
            </a:r>
            <a:r>
              <a:rPr lang="cs-CZ" dirty="0" smtClean="0"/>
              <a:t>ková taška, l</a:t>
            </a:r>
            <a:r>
              <a:rPr lang="cs-CZ" b="1" dirty="0" smtClean="0"/>
              <a:t>i</a:t>
            </a:r>
            <a:r>
              <a:rPr lang="cs-CZ" dirty="0" smtClean="0"/>
              <a:t>ják, l</a:t>
            </a:r>
            <a:r>
              <a:rPr lang="cs-CZ" b="1" dirty="0" smtClean="0"/>
              <a:t>i</a:t>
            </a:r>
            <a:r>
              <a:rPr lang="cs-CZ" dirty="0" smtClean="0"/>
              <a:t>chá čísla, l</a:t>
            </a:r>
            <a:r>
              <a:rPr lang="cs-CZ" b="1" dirty="0" smtClean="0"/>
              <a:t>í</a:t>
            </a:r>
            <a:r>
              <a:rPr lang="cs-CZ" dirty="0" smtClean="0"/>
              <a:t>čka jako jabl</a:t>
            </a:r>
            <a:r>
              <a:rPr lang="cs-CZ" b="1" dirty="0" smtClean="0"/>
              <a:t>í</a:t>
            </a:r>
            <a:r>
              <a:rPr lang="cs-CZ" dirty="0" smtClean="0"/>
              <a:t>čka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IULSPF5T\MC900329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1775" y="190500"/>
            <a:ext cx="10382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olexova\AppData\Local\Microsoft\Windows\Temporary Internet Files\Content.IE5\J8ITXIWI\MC900292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16529"/>
            <a:ext cx="1590675" cy="128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olexova\AppData\Local\Microsoft\Windows\Temporary Internet Files\Content.IE5\SGZDVU3R\MC90043632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1232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</a:t>
            </a:r>
            <a:r>
              <a:rPr lang="cs-CZ" b="1" dirty="0" err="1" smtClean="0"/>
              <a:t>y,i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L  </a:t>
            </a:r>
            <a:r>
              <a:rPr lang="cs-CZ" dirty="0" err="1" smtClean="0"/>
              <a:t>da</a:t>
            </a:r>
            <a:r>
              <a:rPr lang="cs-CZ" dirty="0" smtClean="0"/>
              <a:t> se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ží</a:t>
            </a:r>
            <a:r>
              <a:rPr lang="cs-CZ" dirty="0" smtClean="0"/>
              <a:t> k ml  nu. Naše chata je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zko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  </a:t>
            </a:r>
            <a:r>
              <a:rPr lang="cs-CZ" dirty="0" err="1" smtClean="0"/>
              <a:t>žařského</a:t>
            </a:r>
            <a:r>
              <a:rPr lang="cs-CZ" dirty="0" smtClean="0"/>
              <a:t> vleku. Pytlák l  čí oko na zajíce. Pták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  </a:t>
            </a:r>
            <a:r>
              <a:rPr lang="cs-CZ" dirty="0" err="1" smtClean="0"/>
              <a:t>ska</a:t>
            </a:r>
            <a:r>
              <a:rPr lang="cs-CZ" dirty="0" smtClean="0"/>
              <a:t> má na hlavě l  </a:t>
            </a:r>
            <a:r>
              <a:rPr lang="cs-CZ" dirty="0" err="1" smtClean="0"/>
              <a:t>sinku</a:t>
            </a:r>
            <a:r>
              <a:rPr lang="cs-CZ" dirty="0" smtClean="0"/>
              <a:t>. Cesta byla </a:t>
            </a:r>
            <a:r>
              <a:rPr lang="cs-CZ" dirty="0" err="1" smtClean="0"/>
              <a:t>kl</a:t>
            </a:r>
            <a:r>
              <a:rPr lang="cs-CZ" dirty="0" smtClean="0"/>
              <a:t>  </a:t>
            </a:r>
            <a:r>
              <a:rPr lang="cs-CZ" dirty="0" err="1" smtClean="0"/>
              <a:t>katá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Pl</a:t>
            </a:r>
            <a:r>
              <a:rPr lang="cs-CZ" dirty="0" smtClean="0"/>
              <a:t>  n </a:t>
            </a:r>
            <a:r>
              <a:rPr lang="cs-CZ" dirty="0" err="1" smtClean="0"/>
              <a:t>pl</a:t>
            </a:r>
            <a:r>
              <a:rPr lang="cs-CZ" dirty="0" smtClean="0"/>
              <a:t>  ne </a:t>
            </a:r>
            <a:r>
              <a:rPr lang="cs-CZ" dirty="0" err="1" smtClean="0"/>
              <a:t>pl</a:t>
            </a:r>
            <a:r>
              <a:rPr lang="cs-CZ" dirty="0" smtClean="0"/>
              <a:t>  </a:t>
            </a:r>
            <a:r>
              <a:rPr lang="cs-CZ" dirty="0" err="1" smtClean="0"/>
              <a:t>novody</a:t>
            </a:r>
            <a:r>
              <a:rPr lang="cs-CZ" dirty="0" smtClean="0"/>
              <a:t> do našich domovů.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Nepl</a:t>
            </a:r>
            <a:r>
              <a:rPr lang="cs-CZ" dirty="0" smtClean="0"/>
              <a:t>  </a:t>
            </a:r>
            <a:r>
              <a:rPr lang="cs-CZ" dirty="0" err="1" smtClean="0"/>
              <a:t>tvej</a:t>
            </a:r>
            <a:r>
              <a:rPr lang="cs-CZ" dirty="0" smtClean="0"/>
              <a:t> vodou! L  </a:t>
            </a:r>
            <a:r>
              <a:rPr lang="cs-CZ" dirty="0" err="1" smtClean="0"/>
              <a:t>ska</a:t>
            </a:r>
            <a:r>
              <a:rPr lang="cs-CZ" dirty="0" smtClean="0"/>
              <a:t> je keř. Pod kůrou stromu je l  </a:t>
            </a:r>
            <a:r>
              <a:rPr lang="cs-CZ" dirty="0" err="1" smtClean="0"/>
              <a:t>ko</a:t>
            </a:r>
            <a:r>
              <a:rPr lang="cs-CZ" dirty="0" smtClean="0"/>
              <a:t>. Kočička se l  </a:t>
            </a:r>
            <a:r>
              <a:rPr lang="cs-CZ" dirty="0" err="1" smtClean="0"/>
              <a:t>sá</a:t>
            </a:r>
            <a:r>
              <a:rPr lang="cs-CZ" dirty="0" smtClean="0"/>
              <a:t>. </a:t>
            </a:r>
            <a:r>
              <a:rPr lang="cs-CZ" dirty="0" err="1" smtClean="0"/>
              <a:t>Sl</a:t>
            </a:r>
            <a:r>
              <a:rPr lang="cs-CZ" dirty="0" smtClean="0"/>
              <a:t> </a:t>
            </a:r>
            <a:r>
              <a:rPr lang="cs-CZ" dirty="0" err="1" smtClean="0"/>
              <a:t>šíš</a:t>
            </a:r>
            <a:r>
              <a:rPr lang="cs-CZ" dirty="0" smtClean="0"/>
              <a:t> dobře?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401080" cy="461488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L</a:t>
            </a:r>
            <a:r>
              <a:rPr lang="cs-CZ" b="1" dirty="0" smtClean="0"/>
              <a:t>í</a:t>
            </a:r>
            <a:r>
              <a:rPr lang="cs-CZ" dirty="0" smtClean="0"/>
              <a:t>da se bl</a:t>
            </a:r>
            <a:r>
              <a:rPr lang="cs-CZ" b="1" dirty="0" smtClean="0"/>
              <a:t>í</a:t>
            </a:r>
            <a:r>
              <a:rPr lang="cs-CZ" dirty="0" smtClean="0"/>
              <a:t>ží k ml</a:t>
            </a:r>
            <a:r>
              <a:rPr lang="cs-CZ" b="1" dirty="0" smtClean="0"/>
              <a:t>ý</a:t>
            </a:r>
            <a:r>
              <a:rPr lang="cs-CZ" dirty="0" smtClean="0"/>
              <a:t>nu. Naše chata je bl</a:t>
            </a:r>
            <a:r>
              <a:rPr lang="cs-CZ" b="1" dirty="0" smtClean="0"/>
              <a:t>í</a:t>
            </a:r>
            <a:r>
              <a:rPr lang="cs-CZ" dirty="0" smtClean="0"/>
              <a:t>zko </a:t>
            </a:r>
          </a:p>
          <a:p>
            <a:pPr>
              <a:buNone/>
            </a:pPr>
            <a:r>
              <a:rPr lang="cs-CZ" dirty="0" smtClean="0"/>
              <a:t>	l</a:t>
            </a:r>
            <a:r>
              <a:rPr lang="cs-CZ" b="1" dirty="0" smtClean="0"/>
              <a:t>y</a:t>
            </a:r>
            <a:r>
              <a:rPr lang="cs-CZ" dirty="0" smtClean="0"/>
              <a:t>žařského vleku. Pytlák l</a:t>
            </a:r>
            <a:r>
              <a:rPr lang="cs-CZ" b="1" dirty="0" smtClean="0"/>
              <a:t>í</a:t>
            </a:r>
            <a:r>
              <a:rPr lang="cs-CZ" dirty="0" smtClean="0"/>
              <a:t>čí oko na zajíce. Pták </a:t>
            </a:r>
          </a:p>
          <a:p>
            <a:pPr>
              <a:buNone/>
            </a:pPr>
            <a:r>
              <a:rPr lang="cs-CZ" dirty="0" smtClean="0"/>
              <a:t>	l</a:t>
            </a:r>
            <a:r>
              <a:rPr lang="cs-CZ" b="1" dirty="0" smtClean="0"/>
              <a:t>y</a:t>
            </a:r>
            <a:r>
              <a:rPr lang="cs-CZ" dirty="0" smtClean="0"/>
              <a:t>ska má na hlavě l</a:t>
            </a:r>
            <a:r>
              <a:rPr lang="cs-CZ" b="1" dirty="0" smtClean="0"/>
              <a:t>y</a:t>
            </a:r>
            <a:r>
              <a:rPr lang="cs-CZ" dirty="0" smtClean="0"/>
              <a:t>sinku. Cesta byla kl</a:t>
            </a:r>
            <a:r>
              <a:rPr lang="cs-CZ" b="1" dirty="0" smtClean="0"/>
              <a:t>i</a:t>
            </a:r>
            <a:r>
              <a:rPr lang="cs-CZ" dirty="0" smtClean="0"/>
              <a:t>katá.</a:t>
            </a:r>
          </a:p>
          <a:p>
            <a:pPr>
              <a:buNone/>
            </a:pPr>
            <a:r>
              <a:rPr lang="cs-CZ" dirty="0" smtClean="0"/>
              <a:t>	Pl</a:t>
            </a:r>
            <a:r>
              <a:rPr lang="cs-CZ" b="1" dirty="0" smtClean="0"/>
              <a:t>y</a:t>
            </a:r>
            <a:r>
              <a:rPr lang="cs-CZ" dirty="0" smtClean="0"/>
              <a:t>n pl</a:t>
            </a:r>
            <a:r>
              <a:rPr lang="cs-CZ" b="1" dirty="0" smtClean="0"/>
              <a:t>y</a:t>
            </a:r>
            <a:r>
              <a:rPr lang="cs-CZ" dirty="0" smtClean="0"/>
              <a:t>ne pl</a:t>
            </a:r>
            <a:r>
              <a:rPr lang="cs-CZ" b="1" dirty="0" smtClean="0"/>
              <a:t>y</a:t>
            </a:r>
            <a:r>
              <a:rPr lang="cs-CZ" dirty="0" smtClean="0"/>
              <a:t>novody do našich domovů. </a:t>
            </a:r>
          </a:p>
          <a:p>
            <a:pPr>
              <a:buNone/>
            </a:pPr>
            <a:r>
              <a:rPr lang="cs-CZ" dirty="0" smtClean="0"/>
              <a:t>	Nepl</a:t>
            </a:r>
            <a:r>
              <a:rPr lang="cs-CZ" b="1" dirty="0" smtClean="0"/>
              <a:t>ý</a:t>
            </a:r>
            <a:r>
              <a:rPr lang="cs-CZ" dirty="0" smtClean="0"/>
              <a:t>tvej vodou! L</a:t>
            </a:r>
            <a:r>
              <a:rPr lang="cs-CZ" b="1" dirty="0"/>
              <a:t>í</a:t>
            </a:r>
            <a:r>
              <a:rPr lang="cs-CZ" dirty="0" smtClean="0"/>
              <a:t>ska je keř. Pod kůrou stromu je l</a:t>
            </a:r>
            <a:r>
              <a:rPr lang="cs-CZ" b="1" dirty="0" smtClean="0"/>
              <a:t>ý</a:t>
            </a:r>
            <a:r>
              <a:rPr lang="cs-CZ" dirty="0" smtClean="0"/>
              <a:t>ko. Kočička se l</a:t>
            </a:r>
            <a:r>
              <a:rPr lang="cs-CZ" b="1" dirty="0"/>
              <a:t>í</a:t>
            </a:r>
            <a:r>
              <a:rPr lang="cs-CZ" dirty="0" smtClean="0"/>
              <a:t>sá. Sl</a:t>
            </a:r>
            <a:r>
              <a:rPr lang="cs-CZ" b="1" dirty="0" smtClean="0"/>
              <a:t>y</a:t>
            </a:r>
            <a:r>
              <a:rPr lang="cs-CZ" dirty="0" smtClean="0"/>
              <a:t>šíš dobře?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SGZDVU3R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5900" y="4630738"/>
            <a:ext cx="2154238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olexova\AppData\Local\Microsoft\Windows\Temporary Internet Files\Content.IE5\IULSPF5T\MC900428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9699" y="188639"/>
            <a:ext cx="1266825" cy="206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33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Doplň y, i </vt:lpstr>
      <vt:lpstr>Řešení</vt:lpstr>
      <vt:lpstr>Doplň y,i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11</cp:revision>
  <dcterms:created xsi:type="dcterms:W3CDTF">2012-04-22T11:54:39Z</dcterms:created>
  <dcterms:modified xsi:type="dcterms:W3CDTF">2012-06-25T17:15:22Z</dcterms:modified>
</cp:coreProperties>
</file>