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71" r:id="rId2"/>
    <p:sldId id="266" r:id="rId3"/>
    <p:sldId id="258" r:id="rId4"/>
    <p:sldId id="262" r:id="rId5"/>
    <p:sldId id="264" r:id="rId6"/>
    <p:sldId id="265" r:id="rId7"/>
    <p:sldId id="272" r:id="rId8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90750" autoAdjust="0"/>
  </p:normalViewPr>
  <p:slideViewPr>
    <p:cSldViewPr>
      <p:cViewPr>
        <p:scale>
          <a:sx n="78" d="100"/>
          <a:sy n="78" d="100"/>
        </p:scale>
        <p:origin x="-112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smtClean="0"/>
            <a:t>NÁZEV:VY_32_INOVACE_3.2.8.2.P  06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Strančice, okres Praha - východ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Postupová Alena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Řetězec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ScaleY="10000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Ang="0" custScaleX="103225" custLinFactNeighborX="546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ScaleY="94072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E8599C-ECDE-4B95-8B8F-B90A85198642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9B6D2B9-BCCD-4767-8ABE-DD5D5366E7DA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4B6B745-5478-40A4-84E4-062F2FFFC517}" type="presOf" srcId="{757F3AB3-0718-4624-B441-E567A8F0AB56}" destId="{333A1088-737F-45CB-B68E-254E46348037}" srcOrd="0" destOrd="0" presId="urn:microsoft.com/office/officeart/2005/8/layout/target3"/>
    <dgm:cxn modelId="{D86593A0-24E9-4778-A922-6DEED0335E9C}" type="presOf" srcId="{D1D4F407-5343-4D3F-B5B9-D407B03CAEB4}" destId="{D005CE8C-CC26-4C3E-AC11-E15060ECD759}" srcOrd="0" destOrd="0" presId="urn:microsoft.com/office/officeart/2005/8/layout/target3"/>
    <dgm:cxn modelId="{33B2E09F-8DFC-4895-B019-B640C5838128}" type="presOf" srcId="{D8197B8C-B260-4A16-BDF4-0947B075E274}" destId="{5A5FFA88-C948-4069-8E93-59FA12366E83}" srcOrd="1" destOrd="0" presId="urn:microsoft.com/office/officeart/2005/8/layout/target3"/>
    <dgm:cxn modelId="{EFF186E9-E97C-4B87-976C-993436C80814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2A320C8-7905-4861-8FF7-75F25C10FA7D}" type="presOf" srcId="{B651F6E3-6281-48DB-9319-2AEAFDAE7572}" destId="{6BB5E863-4638-4E1D-BFDE-399D028AC4ED}" srcOrd="1" destOrd="0" presId="urn:microsoft.com/office/officeart/2005/8/layout/target3"/>
    <dgm:cxn modelId="{8C862DB1-5AEF-4157-87F2-9B4A51D55A0C}" type="presOf" srcId="{4C35D32F-0EAB-4CD7-82EE-45574DC2A586}" destId="{8BEBB6EC-1DAA-4CAC-8A25-BC0FCBD5DBD5}" srcOrd="0" destOrd="0" presId="urn:microsoft.com/office/officeart/2005/8/layout/target3"/>
    <dgm:cxn modelId="{B4E48D74-D968-4A26-A3DC-32B1BD4285C1}" type="presOf" srcId="{D1B46980-6531-4606-95E6-44980827E919}" destId="{6140AFEC-043D-4C43-A2F9-D0F5331DF3A3}" srcOrd="0" destOrd="0" presId="urn:microsoft.com/office/officeart/2005/8/layout/target3"/>
    <dgm:cxn modelId="{BD4A44D2-F57A-4D7C-B06F-C148C765F806}" type="presOf" srcId="{D8197B8C-B260-4A16-BDF4-0947B075E274}" destId="{25B08C86-7E15-44DC-BE7F-FFB55DD49D12}" srcOrd="0" destOrd="0" presId="urn:microsoft.com/office/officeart/2005/8/layout/target3"/>
    <dgm:cxn modelId="{C9C26369-B8CD-47CA-BFBB-0FEEDC883343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EF01553-0DE6-4A3B-AFC7-23210B86A920}" type="presParOf" srcId="{333A1088-737F-45CB-B68E-254E46348037}" destId="{F5ABB229-8D3B-4694-996A-96F23CF14429}" srcOrd="0" destOrd="0" presId="urn:microsoft.com/office/officeart/2005/8/layout/target3"/>
    <dgm:cxn modelId="{6CF5039B-D908-4287-9FC3-7659CD126B76}" type="presParOf" srcId="{333A1088-737F-45CB-B68E-254E46348037}" destId="{F41139FD-01EE-4571-8B17-4FB00FC51163}" srcOrd="1" destOrd="0" presId="urn:microsoft.com/office/officeart/2005/8/layout/target3"/>
    <dgm:cxn modelId="{DAD305CC-AA0F-4F9E-880F-7E4B03365168}" type="presParOf" srcId="{333A1088-737F-45CB-B68E-254E46348037}" destId="{D005CE8C-CC26-4C3E-AC11-E15060ECD759}" srcOrd="2" destOrd="0" presId="urn:microsoft.com/office/officeart/2005/8/layout/target3"/>
    <dgm:cxn modelId="{B09502B3-DFD6-4395-AD8D-ED3CD9EC706E}" type="presParOf" srcId="{333A1088-737F-45CB-B68E-254E46348037}" destId="{2C702D82-9B77-49B7-9568-BB8EB47C3372}" srcOrd="3" destOrd="0" presId="urn:microsoft.com/office/officeart/2005/8/layout/target3"/>
    <dgm:cxn modelId="{8EDA3199-6D84-4C0A-BFDA-3514C2C1D826}" type="presParOf" srcId="{333A1088-737F-45CB-B68E-254E46348037}" destId="{A52A0455-90FF-4808-ABD0-F02540D31D5A}" srcOrd="4" destOrd="0" presId="urn:microsoft.com/office/officeart/2005/8/layout/target3"/>
    <dgm:cxn modelId="{B84BB48B-376A-4741-A858-6690CE93CD69}" type="presParOf" srcId="{333A1088-737F-45CB-B68E-254E46348037}" destId="{6140AFEC-043D-4C43-A2F9-D0F5331DF3A3}" srcOrd="5" destOrd="0" presId="urn:microsoft.com/office/officeart/2005/8/layout/target3"/>
    <dgm:cxn modelId="{DFE8E9B3-B247-43FB-9F20-17ABA05232D0}" type="presParOf" srcId="{333A1088-737F-45CB-B68E-254E46348037}" destId="{9358AC05-5D7D-4327-9F80-1AD486AEA664}" srcOrd="6" destOrd="0" presId="urn:microsoft.com/office/officeart/2005/8/layout/target3"/>
    <dgm:cxn modelId="{D658DC7B-CD03-41FF-8C1F-4D70777E1F6B}" type="presParOf" srcId="{333A1088-737F-45CB-B68E-254E46348037}" destId="{313FC574-E1CD-4FB4-B054-0B805CE0447D}" srcOrd="7" destOrd="0" presId="urn:microsoft.com/office/officeart/2005/8/layout/target3"/>
    <dgm:cxn modelId="{9B6288B7-19EF-437F-99B5-7B99EE3FA0E4}" type="presParOf" srcId="{333A1088-737F-45CB-B68E-254E46348037}" destId="{619D679B-A015-4ECF-8348-D1034C574F40}" srcOrd="8" destOrd="0" presId="urn:microsoft.com/office/officeart/2005/8/layout/target3"/>
    <dgm:cxn modelId="{18AEE416-8E67-45F7-90D6-E65DB10B6EC3}" type="presParOf" srcId="{333A1088-737F-45CB-B68E-254E46348037}" destId="{322283A8-4A27-4CDA-BAE3-F381106A9174}" srcOrd="9" destOrd="0" presId="urn:microsoft.com/office/officeart/2005/8/layout/target3"/>
    <dgm:cxn modelId="{4C368176-AC32-4473-858D-312E48F7879E}" type="presParOf" srcId="{333A1088-737F-45CB-B68E-254E46348037}" destId="{FFC9F71D-1B4F-4AD9-A4A6-86ADEFC8AF5C}" srcOrd="10" destOrd="0" presId="urn:microsoft.com/office/officeart/2005/8/layout/target3"/>
    <dgm:cxn modelId="{42CFE50B-6CB9-423D-8FA3-BB71143A329F}" type="presParOf" srcId="{333A1088-737F-45CB-B68E-254E46348037}" destId="{25B08C86-7E15-44DC-BE7F-FFB55DD49D12}" srcOrd="11" destOrd="0" presId="urn:microsoft.com/office/officeart/2005/8/layout/target3"/>
    <dgm:cxn modelId="{05DDEC19-E937-4271-856D-6C74522A79C5}" type="presParOf" srcId="{333A1088-737F-45CB-B68E-254E46348037}" destId="{76644BE8-9D7C-4C09-B250-3D10AF48CBB7}" srcOrd="12" destOrd="0" presId="urn:microsoft.com/office/officeart/2005/8/layout/target3"/>
    <dgm:cxn modelId="{597F0943-C6A2-4D7E-A82D-11D9C476FEC4}" type="presParOf" srcId="{333A1088-737F-45CB-B68E-254E46348037}" destId="{EE85B701-7295-41C0-BA7A-34D3756A2AE6}" srcOrd="13" destOrd="0" presId="urn:microsoft.com/office/officeart/2005/8/layout/target3"/>
    <dgm:cxn modelId="{66CA8367-F50B-457A-A4B3-34021F25848A}" type="presParOf" srcId="{333A1088-737F-45CB-B68E-254E46348037}" destId="{8BEBB6EC-1DAA-4CAC-8A25-BC0FCBD5DBD5}" srcOrd="14" destOrd="0" presId="urn:microsoft.com/office/officeart/2005/8/layout/target3"/>
    <dgm:cxn modelId="{D38E86DC-A634-49F3-9122-D548B054C6AC}" type="presParOf" srcId="{333A1088-737F-45CB-B68E-254E46348037}" destId="{AED2198E-93D5-4001-81B4-73124B309672}" srcOrd="15" destOrd="0" presId="urn:microsoft.com/office/officeart/2005/8/layout/target3"/>
    <dgm:cxn modelId="{36DF0D02-1780-42D4-98B5-48DBB4464678}" type="presParOf" srcId="{333A1088-737F-45CB-B68E-254E46348037}" destId="{2BE915AB-18AA-4053-B92C-3BFC9ED204BB}" srcOrd="16" destOrd="0" presId="urn:microsoft.com/office/officeart/2005/8/layout/target3"/>
    <dgm:cxn modelId="{A57D8097-ED4A-4DDB-811B-4241097725F9}" type="presParOf" srcId="{333A1088-737F-45CB-B68E-254E46348037}" destId="{6BB5E863-4638-4E1D-BFDE-399D028AC4ED}" srcOrd="17" destOrd="0" presId="urn:microsoft.com/office/officeart/2005/8/layout/target3"/>
    <dgm:cxn modelId="{A760AAC9-23A9-4166-A9BD-879F9143591A}" type="presParOf" srcId="{333A1088-737F-45CB-B68E-254E46348037}" destId="{5A5FFA88-C948-4069-8E93-59FA12366E83}" srcOrd="18" destOrd="0" presId="urn:microsoft.com/office/officeart/2005/8/layout/target3"/>
    <dgm:cxn modelId="{60A77FD7-4680-41AD-838E-3F148C55DDD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52394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6673" y="0"/>
          <a:ext cx="670812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Strančice, okres Praha - východ</a:t>
          </a:r>
          <a:endParaRPr lang="cs-CZ" sz="1800" kern="1200" dirty="0"/>
        </a:p>
      </dsp:txBody>
      <dsp:txXfrm>
        <a:off x="1116673" y="0"/>
        <a:ext cx="6708121" cy="407634"/>
      </dsp:txXfrm>
    </dsp:sp>
    <dsp:sp modelId="{A52A0455-90FF-4808-ABD0-F02540D31D5A}">
      <dsp:nvSpPr>
        <dsp:cNvPr id="0" name=""/>
        <dsp:cNvSpPr/>
      </dsp:nvSpPr>
      <dsp:spPr>
        <a:xfrm>
          <a:off x="215115" y="407634"/>
          <a:ext cx="2012694" cy="18933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1462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Postupová Alena</a:t>
          </a:r>
          <a:endParaRPr lang="cs-CZ" sz="1800" kern="1200" dirty="0"/>
        </a:p>
      </dsp:txBody>
      <dsp:txXfrm>
        <a:off x="1221462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482625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3752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NÁZEV:VY_32_INOVACE_3.2.8.2.P  06</a:t>
          </a:r>
          <a:endParaRPr lang="cs-CZ" sz="1800" kern="1200" dirty="0"/>
        </a:p>
      </dsp:txBody>
      <dsp:txXfrm>
        <a:off x="1243752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50135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171748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Řetězec</a:t>
          </a:r>
          <a:endParaRPr lang="cs-CZ" sz="1800" kern="1200" dirty="0"/>
        </a:p>
      </dsp:txBody>
      <dsp:txXfrm>
        <a:off x="1171748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17645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171748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endParaRPr lang="cs-CZ" sz="1800" kern="1200" dirty="0"/>
        </a:p>
      </dsp:txBody>
      <dsp:txXfrm>
        <a:off x="1171748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C6DE1-3CAB-419D-808A-CF3E11A4E20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5108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C6DE1-3CAB-419D-808A-CF3E11A4E20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5108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C6DE1-3CAB-419D-808A-CF3E11A4E20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5108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BC6DE1-3CAB-419D-808A-CF3E11A4E20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510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FCA63E3-474A-4A6B-8A38-331F5553B94B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6401111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47886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299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n o t a c 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řeší řetězec pomocí jednoduchých matematických operací, které si touto hravou formou procvičí a upevní.</a:t>
            </a:r>
          </a:p>
          <a:p>
            <a:r>
              <a:rPr lang="cs-CZ" dirty="0" smtClean="0"/>
              <a:t>Zároveň kontrolují výpočet z několika směrů.</a:t>
            </a:r>
          </a:p>
          <a:p>
            <a:r>
              <a:rPr lang="cs-CZ" dirty="0" smtClean="0"/>
              <a:t>Správnost zkontrolují podle konečného řešení, které je vždy za každým zadáním.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4762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spojnice 3"/>
          <p:cNvSpPr/>
          <p:nvPr/>
        </p:nvSpPr>
        <p:spPr>
          <a:xfrm>
            <a:off x="2555776" y="580526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4355976" y="580526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6516216" y="580526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8316416" y="580526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467544" y="458112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2572568" y="458112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4355976" y="458112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6516216" y="458112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8316416" y="4653136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4355976" y="3212976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6516216" y="3212976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8316416" y="3212976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6516216" y="1340768"/>
            <a:ext cx="457200" cy="457200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>
            <a:endCxn id="4" idx="2"/>
          </p:cNvCxnSpPr>
          <p:nvPr/>
        </p:nvCxnSpPr>
        <p:spPr>
          <a:xfrm>
            <a:off x="924744" y="6033864"/>
            <a:ext cx="163103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4" idx="6"/>
            <a:endCxn id="5" idx="2"/>
          </p:cNvCxnSpPr>
          <p:nvPr/>
        </p:nvCxnSpPr>
        <p:spPr>
          <a:xfrm>
            <a:off x="3012976" y="6033864"/>
            <a:ext cx="1343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880131" y="6033864"/>
            <a:ext cx="1703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6" idx="6"/>
            <a:endCxn id="7" idx="2"/>
          </p:cNvCxnSpPr>
          <p:nvPr/>
        </p:nvCxnSpPr>
        <p:spPr>
          <a:xfrm>
            <a:off x="6973416" y="6033864"/>
            <a:ext cx="1343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746112" y="5011836"/>
            <a:ext cx="0" cy="7669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8" idx="6"/>
            <a:endCxn id="9" idx="2"/>
          </p:cNvCxnSpPr>
          <p:nvPr/>
        </p:nvCxnSpPr>
        <p:spPr>
          <a:xfrm>
            <a:off x="924744" y="4809728"/>
            <a:ext cx="164782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3048962" y="4809728"/>
            <a:ext cx="132620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10" idx="0"/>
            <a:endCxn id="13" idx="4"/>
          </p:cNvCxnSpPr>
          <p:nvPr/>
        </p:nvCxnSpPr>
        <p:spPr>
          <a:xfrm flipV="1">
            <a:off x="4584576" y="3670176"/>
            <a:ext cx="0" cy="9109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stCxn id="13" idx="6"/>
            <a:endCxn id="14" idx="2"/>
          </p:cNvCxnSpPr>
          <p:nvPr/>
        </p:nvCxnSpPr>
        <p:spPr>
          <a:xfrm>
            <a:off x="4813176" y="3441576"/>
            <a:ext cx="1703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8545016" y="5057352"/>
            <a:ext cx="0" cy="6949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>
            <a:stCxn id="12" idx="0"/>
            <a:endCxn id="15" idx="4"/>
          </p:cNvCxnSpPr>
          <p:nvPr/>
        </p:nvCxnSpPr>
        <p:spPr>
          <a:xfrm flipV="1">
            <a:off x="8545016" y="3670176"/>
            <a:ext cx="0" cy="9829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stCxn id="15" idx="2"/>
            <a:endCxn id="14" idx="6"/>
          </p:cNvCxnSpPr>
          <p:nvPr/>
        </p:nvCxnSpPr>
        <p:spPr>
          <a:xfrm flipH="1">
            <a:off x="6973416" y="3441576"/>
            <a:ext cx="1343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>
            <a:stCxn id="13" idx="7"/>
            <a:endCxn id="16" idx="3"/>
          </p:cNvCxnSpPr>
          <p:nvPr/>
        </p:nvCxnSpPr>
        <p:spPr>
          <a:xfrm flipV="1">
            <a:off x="4746221" y="1731013"/>
            <a:ext cx="1836950" cy="15489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>
            <a:stCxn id="15" idx="1"/>
            <a:endCxn id="16" idx="5"/>
          </p:cNvCxnSpPr>
          <p:nvPr/>
        </p:nvCxnSpPr>
        <p:spPr>
          <a:xfrm flipH="1" flipV="1">
            <a:off x="6906461" y="1731013"/>
            <a:ext cx="1476910" cy="15489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>
            <a:stCxn id="5" idx="7"/>
            <a:endCxn id="11" idx="3"/>
          </p:cNvCxnSpPr>
          <p:nvPr/>
        </p:nvCxnSpPr>
        <p:spPr>
          <a:xfrm flipV="1">
            <a:off x="4746221" y="4971373"/>
            <a:ext cx="1836950" cy="9008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>
            <a:stCxn id="7" idx="1"/>
            <a:endCxn id="11" idx="5"/>
          </p:cNvCxnSpPr>
          <p:nvPr/>
        </p:nvCxnSpPr>
        <p:spPr>
          <a:xfrm flipH="1" flipV="1">
            <a:off x="6906461" y="4971373"/>
            <a:ext cx="1476910" cy="9008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>
            <a:stCxn id="11" idx="1"/>
            <a:endCxn id="13" idx="5"/>
          </p:cNvCxnSpPr>
          <p:nvPr/>
        </p:nvCxnSpPr>
        <p:spPr>
          <a:xfrm flipH="1" flipV="1">
            <a:off x="4746221" y="3603221"/>
            <a:ext cx="1836950" cy="10448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>
            <a:stCxn id="11" idx="7"/>
            <a:endCxn id="15" idx="3"/>
          </p:cNvCxnSpPr>
          <p:nvPr/>
        </p:nvCxnSpPr>
        <p:spPr>
          <a:xfrm flipV="1">
            <a:off x="6906461" y="3603221"/>
            <a:ext cx="1476910" cy="10448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>
            <a:endCxn id="10" idx="4"/>
          </p:cNvCxnSpPr>
          <p:nvPr/>
        </p:nvCxnSpPr>
        <p:spPr>
          <a:xfrm flipV="1">
            <a:off x="4584576" y="5038328"/>
            <a:ext cx="0" cy="7139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se šipkou 66"/>
          <p:cNvCxnSpPr>
            <a:stCxn id="4" idx="0"/>
            <a:endCxn id="9" idx="4"/>
          </p:cNvCxnSpPr>
          <p:nvPr/>
        </p:nvCxnSpPr>
        <p:spPr>
          <a:xfrm flipV="1">
            <a:off x="2784376" y="5038328"/>
            <a:ext cx="16792" cy="7669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Slunce 72"/>
          <p:cNvSpPr/>
          <p:nvPr/>
        </p:nvSpPr>
        <p:spPr>
          <a:xfrm>
            <a:off x="696144" y="260648"/>
            <a:ext cx="2088232" cy="124842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Mrak 74"/>
          <p:cNvSpPr/>
          <p:nvPr/>
        </p:nvSpPr>
        <p:spPr>
          <a:xfrm rot="21342053">
            <a:off x="1115616" y="885292"/>
            <a:ext cx="2526604" cy="12475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Mrak 75"/>
          <p:cNvSpPr/>
          <p:nvPr/>
        </p:nvSpPr>
        <p:spPr>
          <a:xfrm rot="1018301">
            <a:off x="171747" y="885291"/>
            <a:ext cx="1922512" cy="1463588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extovéPole 79"/>
          <p:cNvSpPr txBox="1"/>
          <p:nvPr/>
        </p:nvSpPr>
        <p:spPr>
          <a:xfrm>
            <a:off x="539552" y="5872218"/>
            <a:ext cx="532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467544" y="540481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.4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408256" y="6056884"/>
            <a:ext cx="857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.3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331640" y="447776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+16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3275856" y="4437112"/>
            <a:ext cx="436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:3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3493962" y="6033864"/>
            <a:ext cx="604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+10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2784376" y="5110336"/>
            <a:ext cx="490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.4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4283968" y="5110336"/>
            <a:ext cx="462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:2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4211960" y="3933056"/>
            <a:ext cx="580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+7</a:t>
            </a:r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5364088" y="6033864"/>
            <a:ext cx="5082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:4</a:t>
            </a:r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7308304" y="60338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.7</a:t>
            </a:r>
            <a:endParaRPr lang="cs-CZ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5364088" y="5011835"/>
            <a:ext cx="534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+14</a:t>
            </a:r>
            <a:endParaRPr lang="cs-CZ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7452320" y="4971373"/>
            <a:ext cx="849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+2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8587507" y="523713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-7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8587507" y="4117722"/>
            <a:ext cx="736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:7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5731651" y="393305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-15</a:t>
            </a:r>
            <a:endParaRPr lang="cs-CZ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7236296" y="3933056"/>
            <a:ext cx="481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:10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7308304" y="314096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.3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220072" y="2132856"/>
            <a:ext cx="678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+15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7596336" y="2132856"/>
            <a:ext cx="597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.10</a:t>
            </a:r>
            <a:endParaRPr lang="cs-CZ" dirty="0"/>
          </a:p>
        </p:txBody>
      </p:sp>
      <p:cxnSp>
        <p:nvCxnSpPr>
          <p:cNvPr id="106" name="Přímá spojnice se šipkou 105"/>
          <p:cNvCxnSpPr>
            <a:stCxn id="14" idx="0"/>
            <a:endCxn id="16" idx="4"/>
          </p:cNvCxnSpPr>
          <p:nvPr/>
        </p:nvCxnSpPr>
        <p:spPr>
          <a:xfrm flipV="1">
            <a:off x="6744816" y="1797968"/>
            <a:ext cx="0" cy="1415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TextovéPole 106"/>
          <p:cNvSpPr txBox="1"/>
          <p:nvPr/>
        </p:nvSpPr>
        <p:spPr>
          <a:xfrm>
            <a:off x="6744816" y="2317522"/>
            <a:ext cx="650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+</a:t>
            </a:r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5559140" y="314096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-6</a:t>
            </a:r>
            <a:endParaRPr lang="cs-CZ" dirty="0"/>
          </a:p>
        </p:txBody>
      </p:sp>
      <p:sp>
        <p:nvSpPr>
          <p:cNvPr id="3" name="Vývojový diagram: spojnice 2"/>
          <p:cNvSpPr/>
          <p:nvPr/>
        </p:nvSpPr>
        <p:spPr>
          <a:xfrm>
            <a:off x="467544" y="5805264"/>
            <a:ext cx="457200" cy="457201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5872218"/>
            <a:ext cx="685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985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 advTm="3000">
        <p14:reveal/>
      </p:transition>
    </mc:Choice>
    <mc:Fallback xmlns="">
      <p:transition spd="slow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spojnice 3"/>
          <p:cNvSpPr/>
          <p:nvPr/>
        </p:nvSpPr>
        <p:spPr>
          <a:xfrm>
            <a:off x="2555776" y="5805264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66</a:t>
            </a:r>
            <a:endParaRPr lang="cs-CZ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4355976" y="5805264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6516216" y="5805264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8316416" y="5805264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467544" y="4581128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88-</a:t>
            </a:r>
            <a:endParaRPr lang="cs-CZ" dirty="0"/>
          </a:p>
        </p:txBody>
      </p:sp>
      <p:sp>
        <p:nvSpPr>
          <p:cNvPr id="9" name="Vývojový diagram: spojnice 8"/>
          <p:cNvSpPr/>
          <p:nvPr/>
        </p:nvSpPr>
        <p:spPr>
          <a:xfrm>
            <a:off x="2572568" y="4581128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Vývojový diagram: spojnice 9"/>
          <p:cNvSpPr/>
          <p:nvPr/>
        </p:nvSpPr>
        <p:spPr>
          <a:xfrm>
            <a:off x="4355976" y="4581128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8á</a:t>
            </a:r>
            <a:endParaRPr lang="cs-CZ" dirty="0"/>
          </a:p>
        </p:txBody>
      </p:sp>
      <p:sp>
        <p:nvSpPr>
          <p:cNvPr id="11" name="Vývojový diagram: spojnice 10"/>
          <p:cNvSpPr/>
          <p:nvPr/>
        </p:nvSpPr>
        <p:spPr>
          <a:xfrm>
            <a:off x="6516216" y="4581128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8316416" y="4653136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ývojový diagram: spojnice 12"/>
          <p:cNvSpPr/>
          <p:nvPr/>
        </p:nvSpPr>
        <p:spPr>
          <a:xfrm>
            <a:off x="4355976" y="3212976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6516216" y="3212976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8316416" y="3212976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6516216" y="134076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8" name="Přímá spojnice se šipkou 17"/>
          <p:cNvCxnSpPr>
            <a:endCxn id="4" idx="2"/>
          </p:cNvCxnSpPr>
          <p:nvPr/>
        </p:nvCxnSpPr>
        <p:spPr>
          <a:xfrm>
            <a:off x="924744" y="6033864"/>
            <a:ext cx="163103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4" idx="6"/>
            <a:endCxn id="5" idx="2"/>
          </p:cNvCxnSpPr>
          <p:nvPr/>
        </p:nvCxnSpPr>
        <p:spPr>
          <a:xfrm>
            <a:off x="3012976" y="6033864"/>
            <a:ext cx="1343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endCxn id="6" idx="2"/>
          </p:cNvCxnSpPr>
          <p:nvPr/>
        </p:nvCxnSpPr>
        <p:spPr>
          <a:xfrm>
            <a:off x="4792272" y="6033864"/>
            <a:ext cx="172394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6" idx="6"/>
            <a:endCxn id="7" idx="2"/>
          </p:cNvCxnSpPr>
          <p:nvPr/>
        </p:nvCxnSpPr>
        <p:spPr>
          <a:xfrm>
            <a:off x="6973416" y="6033864"/>
            <a:ext cx="1343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746112" y="5011836"/>
            <a:ext cx="0" cy="7669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8" idx="6"/>
            <a:endCxn id="9" idx="2"/>
          </p:cNvCxnSpPr>
          <p:nvPr/>
        </p:nvCxnSpPr>
        <p:spPr>
          <a:xfrm>
            <a:off x="924744" y="4809728"/>
            <a:ext cx="164782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3048962" y="4809728"/>
            <a:ext cx="132620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10" idx="0"/>
            <a:endCxn id="13" idx="4"/>
          </p:cNvCxnSpPr>
          <p:nvPr/>
        </p:nvCxnSpPr>
        <p:spPr>
          <a:xfrm flipV="1">
            <a:off x="4584576" y="3670176"/>
            <a:ext cx="0" cy="9109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stCxn id="13" idx="6"/>
            <a:endCxn id="14" idx="2"/>
          </p:cNvCxnSpPr>
          <p:nvPr/>
        </p:nvCxnSpPr>
        <p:spPr>
          <a:xfrm>
            <a:off x="4813176" y="3441576"/>
            <a:ext cx="1703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8545016" y="5057352"/>
            <a:ext cx="0" cy="6949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>
            <a:stCxn id="12" idx="0"/>
            <a:endCxn id="15" idx="4"/>
          </p:cNvCxnSpPr>
          <p:nvPr/>
        </p:nvCxnSpPr>
        <p:spPr>
          <a:xfrm flipV="1">
            <a:off x="8545016" y="3670176"/>
            <a:ext cx="0" cy="9829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stCxn id="15" idx="2"/>
            <a:endCxn id="14" idx="6"/>
          </p:cNvCxnSpPr>
          <p:nvPr/>
        </p:nvCxnSpPr>
        <p:spPr>
          <a:xfrm flipH="1">
            <a:off x="6973416" y="3441576"/>
            <a:ext cx="1343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>
            <a:stCxn id="13" idx="7"/>
            <a:endCxn id="16" idx="3"/>
          </p:cNvCxnSpPr>
          <p:nvPr/>
        </p:nvCxnSpPr>
        <p:spPr>
          <a:xfrm flipV="1">
            <a:off x="4746221" y="1731013"/>
            <a:ext cx="1836950" cy="15489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>
            <a:stCxn id="15" idx="1"/>
            <a:endCxn id="16" idx="5"/>
          </p:cNvCxnSpPr>
          <p:nvPr/>
        </p:nvCxnSpPr>
        <p:spPr>
          <a:xfrm flipH="1" flipV="1">
            <a:off x="6906461" y="1731013"/>
            <a:ext cx="1476910" cy="15489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>
            <a:stCxn id="5" idx="7"/>
            <a:endCxn id="11" idx="3"/>
          </p:cNvCxnSpPr>
          <p:nvPr/>
        </p:nvCxnSpPr>
        <p:spPr>
          <a:xfrm flipV="1">
            <a:off x="4746221" y="4971373"/>
            <a:ext cx="1836950" cy="9008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>
            <a:stCxn id="7" idx="1"/>
            <a:endCxn id="11" idx="5"/>
          </p:cNvCxnSpPr>
          <p:nvPr/>
        </p:nvCxnSpPr>
        <p:spPr>
          <a:xfrm flipH="1" flipV="1">
            <a:off x="6906461" y="4971373"/>
            <a:ext cx="1476910" cy="9008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>
            <a:stCxn id="11" idx="1"/>
            <a:endCxn id="13" idx="5"/>
          </p:cNvCxnSpPr>
          <p:nvPr/>
        </p:nvCxnSpPr>
        <p:spPr>
          <a:xfrm flipH="1" flipV="1">
            <a:off x="4746221" y="3603221"/>
            <a:ext cx="1836950" cy="10448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>
            <a:stCxn id="11" idx="7"/>
            <a:endCxn id="15" idx="3"/>
          </p:cNvCxnSpPr>
          <p:nvPr/>
        </p:nvCxnSpPr>
        <p:spPr>
          <a:xfrm flipV="1">
            <a:off x="6906461" y="3603221"/>
            <a:ext cx="1476910" cy="10448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>
            <a:endCxn id="10" idx="4"/>
          </p:cNvCxnSpPr>
          <p:nvPr/>
        </p:nvCxnSpPr>
        <p:spPr>
          <a:xfrm flipV="1">
            <a:off x="4584576" y="5038328"/>
            <a:ext cx="0" cy="7139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se šipkou 66"/>
          <p:cNvCxnSpPr>
            <a:stCxn id="4" idx="0"/>
            <a:endCxn id="9" idx="4"/>
          </p:cNvCxnSpPr>
          <p:nvPr/>
        </p:nvCxnSpPr>
        <p:spPr>
          <a:xfrm flipV="1">
            <a:off x="2784376" y="5038328"/>
            <a:ext cx="16792" cy="7669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Slunce 72"/>
          <p:cNvSpPr/>
          <p:nvPr/>
        </p:nvSpPr>
        <p:spPr>
          <a:xfrm>
            <a:off x="696144" y="260648"/>
            <a:ext cx="2088232" cy="124842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Mrak 74"/>
          <p:cNvSpPr/>
          <p:nvPr/>
        </p:nvSpPr>
        <p:spPr>
          <a:xfrm rot="21342053">
            <a:off x="1115616" y="885292"/>
            <a:ext cx="2526604" cy="12475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Mrak 75"/>
          <p:cNvSpPr/>
          <p:nvPr/>
        </p:nvSpPr>
        <p:spPr>
          <a:xfrm rot="1018301">
            <a:off x="171747" y="885291"/>
            <a:ext cx="1922512" cy="1463588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TextovéPole 80"/>
          <p:cNvSpPr txBox="1"/>
          <p:nvPr/>
        </p:nvSpPr>
        <p:spPr>
          <a:xfrm>
            <a:off x="467544" y="540481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.4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408256" y="6056884"/>
            <a:ext cx="857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.3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331640" y="447776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+16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3275856" y="4437112"/>
            <a:ext cx="436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:3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3493962" y="6033864"/>
            <a:ext cx="604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+10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2784376" y="5110336"/>
            <a:ext cx="490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.4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4283968" y="5110336"/>
            <a:ext cx="462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:2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4211960" y="3933056"/>
            <a:ext cx="580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+7</a:t>
            </a:r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5364088" y="6033864"/>
            <a:ext cx="5082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:4</a:t>
            </a:r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7308304" y="60338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.7</a:t>
            </a:r>
            <a:endParaRPr lang="cs-CZ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5364088" y="5011835"/>
            <a:ext cx="534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+14</a:t>
            </a:r>
            <a:endParaRPr lang="cs-CZ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7579297" y="5063792"/>
            <a:ext cx="849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+2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8634936" y="5188069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-7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8554108" y="3976990"/>
            <a:ext cx="736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:7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5731651" y="393305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-15</a:t>
            </a:r>
            <a:endParaRPr lang="cs-CZ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7236296" y="3933056"/>
            <a:ext cx="481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:10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7308304" y="314096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.3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220072" y="2132856"/>
            <a:ext cx="678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+15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7596336" y="2132856"/>
            <a:ext cx="597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.10</a:t>
            </a:r>
            <a:endParaRPr lang="cs-CZ" dirty="0"/>
          </a:p>
        </p:txBody>
      </p:sp>
      <p:cxnSp>
        <p:nvCxnSpPr>
          <p:cNvPr id="106" name="Přímá spojnice se šipkou 105"/>
          <p:cNvCxnSpPr>
            <a:stCxn id="14" idx="0"/>
            <a:endCxn id="16" idx="4"/>
          </p:cNvCxnSpPr>
          <p:nvPr/>
        </p:nvCxnSpPr>
        <p:spPr>
          <a:xfrm flipV="1">
            <a:off x="6744816" y="1797968"/>
            <a:ext cx="0" cy="1415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TextovéPole 106"/>
          <p:cNvSpPr txBox="1"/>
          <p:nvPr/>
        </p:nvSpPr>
        <p:spPr>
          <a:xfrm>
            <a:off x="6744816" y="2317522"/>
            <a:ext cx="650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+</a:t>
            </a:r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5559140" y="3140968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-6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3515" y="4575806"/>
            <a:ext cx="3851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72568" y="4581128"/>
            <a:ext cx="703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72568" y="5872218"/>
            <a:ext cx="3513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375170" y="4662427"/>
            <a:ext cx="700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375170" y="5872218"/>
            <a:ext cx="7008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583172" y="5872218"/>
            <a:ext cx="323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8316416" y="5872218"/>
            <a:ext cx="504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28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8316416" y="4653136"/>
            <a:ext cx="504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516216" y="4581129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355976" y="3212976"/>
            <a:ext cx="436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583173" y="3212976"/>
            <a:ext cx="323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8383370" y="3223433"/>
            <a:ext cx="390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516217" y="1340768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59" name="Vývojový diagram: spojnice 58"/>
          <p:cNvSpPr/>
          <p:nvPr/>
        </p:nvSpPr>
        <p:spPr>
          <a:xfrm>
            <a:off x="467544" y="5805264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extovéPole 60"/>
          <p:cNvSpPr txBox="1"/>
          <p:nvPr/>
        </p:nvSpPr>
        <p:spPr>
          <a:xfrm>
            <a:off x="553514" y="5872218"/>
            <a:ext cx="273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3795986" y="260648"/>
            <a:ext cx="4304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C000"/>
                </a:solidFill>
              </a:rPr>
              <a:t>Ř e š e n 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645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  <p:sndAc>
          <p:stSnd>
            <p:snd r:embed="rId3" name="applause.wav"/>
          </p:stSnd>
        </p:sndAc>
      </p:transition>
    </mc:Choice>
    <mc:Fallback xmlns="">
      <p:transition spd="slow">
        <p:fade/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spojnice 3"/>
          <p:cNvSpPr/>
          <p:nvPr/>
        </p:nvSpPr>
        <p:spPr>
          <a:xfrm>
            <a:off x="2555776" y="5805264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4355976" y="5805264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6516216" y="5805264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8316416" y="5805264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467544" y="4581128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2572568" y="4581128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4355976" y="4581128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6516216" y="4581128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8316416" y="4653136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4355976" y="3212976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6516216" y="3212976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8316416" y="3212976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6516216" y="1340768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>
            <a:endCxn id="4" idx="2"/>
          </p:cNvCxnSpPr>
          <p:nvPr/>
        </p:nvCxnSpPr>
        <p:spPr>
          <a:xfrm>
            <a:off x="924744" y="6033864"/>
            <a:ext cx="163103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4" idx="6"/>
            <a:endCxn id="5" idx="2"/>
          </p:cNvCxnSpPr>
          <p:nvPr/>
        </p:nvCxnSpPr>
        <p:spPr>
          <a:xfrm>
            <a:off x="3012976" y="6033864"/>
            <a:ext cx="1343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846653" y="6032688"/>
            <a:ext cx="163608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6" idx="6"/>
            <a:endCxn id="7" idx="2"/>
          </p:cNvCxnSpPr>
          <p:nvPr/>
        </p:nvCxnSpPr>
        <p:spPr>
          <a:xfrm>
            <a:off x="6973416" y="6033864"/>
            <a:ext cx="1343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746112" y="5011836"/>
            <a:ext cx="0" cy="7669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8" idx="6"/>
            <a:endCxn id="9" idx="2"/>
          </p:cNvCxnSpPr>
          <p:nvPr/>
        </p:nvCxnSpPr>
        <p:spPr>
          <a:xfrm>
            <a:off x="924744" y="4809728"/>
            <a:ext cx="164782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3048962" y="4809728"/>
            <a:ext cx="132620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10" idx="0"/>
            <a:endCxn id="13" idx="4"/>
          </p:cNvCxnSpPr>
          <p:nvPr/>
        </p:nvCxnSpPr>
        <p:spPr>
          <a:xfrm flipV="1">
            <a:off x="4584576" y="3670176"/>
            <a:ext cx="0" cy="9109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stCxn id="13" idx="6"/>
            <a:endCxn id="14" idx="2"/>
          </p:cNvCxnSpPr>
          <p:nvPr/>
        </p:nvCxnSpPr>
        <p:spPr>
          <a:xfrm>
            <a:off x="4813176" y="3441576"/>
            <a:ext cx="1703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8545016" y="5057352"/>
            <a:ext cx="0" cy="6949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>
            <a:stCxn id="12" idx="0"/>
            <a:endCxn id="15" idx="4"/>
          </p:cNvCxnSpPr>
          <p:nvPr/>
        </p:nvCxnSpPr>
        <p:spPr>
          <a:xfrm flipV="1">
            <a:off x="8545016" y="3670176"/>
            <a:ext cx="0" cy="9829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stCxn id="15" idx="2"/>
            <a:endCxn id="14" idx="6"/>
          </p:cNvCxnSpPr>
          <p:nvPr/>
        </p:nvCxnSpPr>
        <p:spPr>
          <a:xfrm flipH="1">
            <a:off x="6973416" y="3441576"/>
            <a:ext cx="1343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>
            <a:stCxn id="13" idx="7"/>
            <a:endCxn id="16" idx="3"/>
          </p:cNvCxnSpPr>
          <p:nvPr/>
        </p:nvCxnSpPr>
        <p:spPr>
          <a:xfrm flipV="1">
            <a:off x="4746221" y="1731013"/>
            <a:ext cx="1836950" cy="15489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>
            <a:stCxn id="15" idx="1"/>
            <a:endCxn id="16" idx="5"/>
          </p:cNvCxnSpPr>
          <p:nvPr/>
        </p:nvCxnSpPr>
        <p:spPr>
          <a:xfrm flipH="1" flipV="1">
            <a:off x="6906461" y="1731013"/>
            <a:ext cx="1476910" cy="15489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>
            <a:stCxn id="5" idx="7"/>
            <a:endCxn id="11" idx="3"/>
          </p:cNvCxnSpPr>
          <p:nvPr/>
        </p:nvCxnSpPr>
        <p:spPr>
          <a:xfrm flipV="1">
            <a:off x="4746221" y="4971373"/>
            <a:ext cx="1836950" cy="9008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>
            <a:stCxn id="7" idx="1"/>
            <a:endCxn id="11" idx="5"/>
          </p:cNvCxnSpPr>
          <p:nvPr/>
        </p:nvCxnSpPr>
        <p:spPr>
          <a:xfrm flipH="1" flipV="1">
            <a:off x="6906461" y="4971373"/>
            <a:ext cx="1476910" cy="9008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>
            <a:stCxn id="11" idx="1"/>
            <a:endCxn id="13" idx="5"/>
          </p:cNvCxnSpPr>
          <p:nvPr/>
        </p:nvCxnSpPr>
        <p:spPr>
          <a:xfrm flipH="1" flipV="1">
            <a:off x="4746221" y="3603221"/>
            <a:ext cx="1836950" cy="10448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>
            <a:stCxn id="11" idx="7"/>
            <a:endCxn id="15" idx="3"/>
          </p:cNvCxnSpPr>
          <p:nvPr/>
        </p:nvCxnSpPr>
        <p:spPr>
          <a:xfrm flipV="1">
            <a:off x="6906461" y="3603221"/>
            <a:ext cx="1476910" cy="10448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>
            <a:endCxn id="10" idx="4"/>
          </p:cNvCxnSpPr>
          <p:nvPr/>
        </p:nvCxnSpPr>
        <p:spPr>
          <a:xfrm flipV="1">
            <a:off x="4584576" y="5038328"/>
            <a:ext cx="0" cy="7139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se šipkou 66"/>
          <p:cNvCxnSpPr>
            <a:stCxn id="4" idx="0"/>
            <a:endCxn id="9" idx="4"/>
          </p:cNvCxnSpPr>
          <p:nvPr/>
        </p:nvCxnSpPr>
        <p:spPr>
          <a:xfrm flipV="1">
            <a:off x="2784376" y="5038328"/>
            <a:ext cx="16792" cy="7669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Slunce 72"/>
          <p:cNvSpPr/>
          <p:nvPr/>
        </p:nvSpPr>
        <p:spPr>
          <a:xfrm>
            <a:off x="696144" y="260648"/>
            <a:ext cx="2088232" cy="124842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Mrak 74"/>
          <p:cNvSpPr/>
          <p:nvPr/>
        </p:nvSpPr>
        <p:spPr>
          <a:xfrm rot="21342053">
            <a:off x="1115616" y="885292"/>
            <a:ext cx="2526604" cy="12475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Mrak 75"/>
          <p:cNvSpPr/>
          <p:nvPr/>
        </p:nvSpPr>
        <p:spPr>
          <a:xfrm rot="1018301">
            <a:off x="171747" y="885291"/>
            <a:ext cx="1922512" cy="1463588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extovéPole 79"/>
          <p:cNvSpPr txBox="1"/>
          <p:nvPr/>
        </p:nvSpPr>
        <p:spPr>
          <a:xfrm>
            <a:off x="539552" y="5872218"/>
            <a:ext cx="532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81" name="TextovéPole 80"/>
          <p:cNvSpPr txBox="1"/>
          <p:nvPr/>
        </p:nvSpPr>
        <p:spPr>
          <a:xfrm>
            <a:off x="467544" y="5295001"/>
            <a:ext cx="359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.4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408256" y="6056884"/>
            <a:ext cx="857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.3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331640" y="447776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+8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3275856" y="4437112"/>
            <a:ext cx="436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:5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3493962" y="6033864"/>
            <a:ext cx="604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+24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2801168" y="5295001"/>
            <a:ext cx="546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+16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4283968" y="5110336"/>
            <a:ext cx="462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:6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4211960" y="3933056"/>
            <a:ext cx="580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5436094" y="6033864"/>
            <a:ext cx="648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+6</a:t>
            </a:r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7308304" y="60338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:9</a:t>
            </a:r>
            <a:endParaRPr lang="cs-CZ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5364088" y="5011835"/>
            <a:ext cx="534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-12</a:t>
            </a:r>
            <a:endParaRPr lang="cs-CZ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7452320" y="4971373"/>
            <a:ext cx="849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.6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8587507" y="523713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.7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8587507" y="4117722"/>
            <a:ext cx="736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+30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5631148" y="3789040"/>
            <a:ext cx="464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:6</a:t>
            </a:r>
            <a:endParaRPr lang="cs-CZ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7164288" y="3789040"/>
            <a:ext cx="606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+36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7308304" y="314096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-12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220072" y="2132856"/>
            <a:ext cx="678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+94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7596336" y="2132856"/>
            <a:ext cx="597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+28</a:t>
            </a:r>
            <a:endParaRPr lang="cs-CZ" dirty="0"/>
          </a:p>
        </p:txBody>
      </p:sp>
      <p:cxnSp>
        <p:nvCxnSpPr>
          <p:cNvPr id="106" name="Přímá spojnice se šipkou 105"/>
          <p:cNvCxnSpPr>
            <a:stCxn id="14" idx="0"/>
            <a:endCxn id="16" idx="4"/>
          </p:cNvCxnSpPr>
          <p:nvPr/>
        </p:nvCxnSpPr>
        <p:spPr>
          <a:xfrm flipV="1">
            <a:off x="6744816" y="1797968"/>
            <a:ext cx="0" cy="1415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TextovéPole 106"/>
          <p:cNvSpPr txBox="1"/>
          <p:nvPr/>
        </p:nvSpPr>
        <p:spPr>
          <a:xfrm>
            <a:off x="6744816" y="2317522"/>
            <a:ext cx="650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+40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5559140" y="314096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.10</a:t>
            </a:r>
            <a:endParaRPr lang="cs-CZ" dirty="0"/>
          </a:p>
        </p:txBody>
      </p:sp>
      <p:sp>
        <p:nvSpPr>
          <p:cNvPr id="3" name="Vývojový diagram: spojnice 2"/>
          <p:cNvSpPr/>
          <p:nvPr/>
        </p:nvSpPr>
        <p:spPr>
          <a:xfrm>
            <a:off x="467544" y="5805264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5872218"/>
            <a:ext cx="5665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159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spojnice 3"/>
          <p:cNvSpPr/>
          <p:nvPr/>
        </p:nvSpPr>
        <p:spPr>
          <a:xfrm>
            <a:off x="2555776" y="5805264"/>
            <a:ext cx="457200" cy="45720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4355976" y="5805264"/>
            <a:ext cx="457200" cy="45720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6516216" y="5805264"/>
            <a:ext cx="457200" cy="45720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8316416" y="5805264"/>
            <a:ext cx="457200" cy="45720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ývojový diagram: spojnice 7"/>
          <p:cNvSpPr/>
          <p:nvPr/>
        </p:nvSpPr>
        <p:spPr>
          <a:xfrm>
            <a:off x="467544" y="4581128"/>
            <a:ext cx="457200" cy="45720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2572568" y="4581128"/>
            <a:ext cx="457200" cy="45720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4355976" y="4581128"/>
            <a:ext cx="457200" cy="45720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ývojový diagram: spojnice 10"/>
          <p:cNvSpPr/>
          <p:nvPr/>
        </p:nvSpPr>
        <p:spPr>
          <a:xfrm>
            <a:off x="6516216" y="4581128"/>
            <a:ext cx="457200" cy="45720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ývojový diagram: spojnice 11"/>
          <p:cNvSpPr/>
          <p:nvPr/>
        </p:nvSpPr>
        <p:spPr>
          <a:xfrm>
            <a:off x="8316416" y="4653136"/>
            <a:ext cx="457200" cy="45720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Vývojový diagram: spojnice 12"/>
          <p:cNvSpPr/>
          <p:nvPr/>
        </p:nvSpPr>
        <p:spPr>
          <a:xfrm>
            <a:off x="4355976" y="3212976"/>
            <a:ext cx="457200" cy="45720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6516216" y="3212976"/>
            <a:ext cx="457200" cy="45720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8316416" y="3212976"/>
            <a:ext cx="457200" cy="45720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Vývojový diagram: spojnice 15"/>
          <p:cNvSpPr/>
          <p:nvPr/>
        </p:nvSpPr>
        <p:spPr>
          <a:xfrm>
            <a:off x="6516216" y="134076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8" name="Přímá spojnice se šipkou 17"/>
          <p:cNvCxnSpPr>
            <a:endCxn id="4" idx="2"/>
          </p:cNvCxnSpPr>
          <p:nvPr/>
        </p:nvCxnSpPr>
        <p:spPr>
          <a:xfrm>
            <a:off x="924744" y="6033864"/>
            <a:ext cx="163103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4" idx="6"/>
            <a:endCxn id="5" idx="2"/>
          </p:cNvCxnSpPr>
          <p:nvPr/>
        </p:nvCxnSpPr>
        <p:spPr>
          <a:xfrm>
            <a:off x="3012976" y="6033864"/>
            <a:ext cx="1343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846653" y="6032688"/>
            <a:ext cx="163608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6" idx="6"/>
            <a:endCxn id="7" idx="2"/>
          </p:cNvCxnSpPr>
          <p:nvPr/>
        </p:nvCxnSpPr>
        <p:spPr>
          <a:xfrm>
            <a:off x="6973416" y="6033864"/>
            <a:ext cx="1343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746112" y="5011836"/>
            <a:ext cx="0" cy="7669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8" idx="6"/>
            <a:endCxn id="9" idx="2"/>
          </p:cNvCxnSpPr>
          <p:nvPr/>
        </p:nvCxnSpPr>
        <p:spPr>
          <a:xfrm>
            <a:off x="924744" y="4809728"/>
            <a:ext cx="164782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3048962" y="4809728"/>
            <a:ext cx="132620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10" idx="0"/>
            <a:endCxn id="13" idx="4"/>
          </p:cNvCxnSpPr>
          <p:nvPr/>
        </p:nvCxnSpPr>
        <p:spPr>
          <a:xfrm flipV="1">
            <a:off x="4584576" y="3670176"/>
            <a:ext cx="0" cy="9109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>
            <a:stCxn id="13" idx="6"/>
            <a:endCxn id="14" idx="2"/>
          </p:cNvCxnSpPr>
          <p:nvPr/>
        </p:nvCxnSpPr>
        <p:spPr>
          <a:xfrm>
            <a:off x="4813176" y="3441576"/>
            <a:ext cx="1703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8545016" y="5057352"/>
            <a:ext cx="0" cy="6949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>
            <a:stCxn id="12" idx="0"/>
            <a:endCxn id="15" idx="4"/>
          </p:cNvCxnSpPr>
          <p:nvPr/>
        </p:nvCxnSpPr>
        <p:spPr>
          <a:xfrm flipV="1">
            <a:off x="8545016" y="3670176"/>
            <a:ext cx="0" cy="9829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stCxn id="15" idx="2"/>
            <a:endCxn id="14" idx="6"/>
          </p:cNvCxnSpPr>
          <p:nvPr/>
        </p:nvCxnSpPr>
        <p:spPr>
          <a:xfrm flipH="1">
            <a:off x="6973416" y="3441576"/>
            <a:ext cx="1343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>
            <a:stCxn id="13" idx="7"/>
            <a:endCxn id="16" idx="3"/>
          </p:cNvCxnSpPr>
          <p:nvPr/>
        </p:nvCxnSpPr>
        <p:spPr>
          <a:xfrm flipV="1">
            <a:off x="4746221" y="1731013"/>
            <a:ext cx="1836950" cy="15489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>
            <a:stCxn id="15" idx="1"/>
            <a:endCxn id="16" idx="5"/>
          </p:cNvCxnSpPr>
          <p:nvPr/>
        </p:nvCxnSpPr>
        <p:spPr>
          <a:xfrm flipH="1" flipV="1">
            <a:off x="6906461" y="1731013"/>
            <a:ext cx="1476910" cy="15489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>
            <a:stCxn id="5" idx="7"/>
            <a:endCxn id="11" idx="3"/>
          </p:cNvCxnSpPr>
          <p:nvPr/>
        </p:nvCxnSpPr>
        <p:spPr>
          <a:xfrm flipV="1">
            <a:off x="4746221" y="4971373"/>
            <a:ext cx="1836950" cy="9008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>
            <a:stCxn id="7" idx="1"/>
            <a:endCxn id="11" idx="5"/>
          </p:cNvCxnSpPr>
          <p:nvPr/>
        </p:nvCxnSpPr>
        <p:spPr>
          <a:xfrm flipH="1" flipV="1">
            <a:off x="6906461" y="4971373"/>
            <a:ext cx="1476910" cy="9008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>
            <a:stCxn id="11" idx="1"/>
            <a:endCxn id="13" idx="5"/>
          </p:cNvCxnSpPr>
          <p:nvPr/>
        </p:nvCxnSpPr>
        <p:spPr>
          <a:xfrm flipH="1" flipV="1">
            <a:off x="4746221" y="3603221"/>
            <a:ext cx="1836950" cy="10448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se šipkou 59"/>
          <p:cNvCxnSpPr>
            <a:stCxn id="11" idx="7"/>
            <a:endCxn id="15" idx="3"/>
          </p:cNvCxnSpPr>
          <p:nvPr/>
        </p:nvCxnSpPr>
        <p:spPr>
          <a:xfrm flipV="1">
            <a:off x="6906461" y="3603221"/>
            <a:ext cx="1476910" cy="10448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>
            <a:endCxn id="10" idx="4"/>
          </p:cNvCxnSpPr>
          <p:nvPr/>
        </p:nvCxnSpPr>
        <p:spPr>
          <a:xfrm flipV="1">
            <a:off x="4584576" y="5038328"/>
            <a:ext cx="0" cy="71395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se šipkou 66"/>
          <p:cNvCxnSpPr>
            <a:stCxn id="4" idx="0"/>
            <a:endCxn id="9" idx="4"/>
          </p:cNvCxnSpPr>
          <p:nvPr/>
        </p:nvCxnSpPr>
        <p:spPr>
          <a:xfrm flipV="1">
            <a:off x="2784376" y="5038328"/>
            <a:ext cx="16792" cy="7669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Slunce 72"/>
          <p:cNvSpPr/>
          <p:nvPr/>
        </p:nvSpPr>
        <p:spPr>
          <a:xfrm>
            <a:off x="696144" y="260648"/>
            <a:ext cx="2088232" cy="124842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Mrak 74"/>
          <p:cNvSpPr/>
          <p:nvPr/>
        </p:nvSpPr>
        <p:spPr>
          <a:xfrm rot="21342053">
            <a:off x="1115616" y="885292"/>
            <a:ext cx="2526604" cy="12475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Mrak 75"/>
          <p:cNvSpPr/>
          <p:nvPr/>
        </p:nvSpPr>
        <p:spPr>
          <a:xfrm rot="1018301">
            <a:off x="171747" y="885291"/>
            <a:ext cx="1922512" cy="1463588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extovéPole 79"/>
          <p:cNvSpPr txBox="1"/>
          <p:nvPr/>
        </p:nvSpPr>
        <p:spPr>
          <a:xfrm>
            <a:off x="539552" y="5778772"/>
            <a:ext cx="532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8</a:t>
            </a:r>
          </a:p>
        </p:txBody>
      </p:sp>
      <p:sp>
        <p:nvSpPr>
          <p:cNvPr id="81" name="TextovéPole 80"/>
          <p:cNvSpPr txBox="1"/>
          <p:nvPr/>
        </p:nvSpPr>
        <p:spPr>
          <a:xfrm>
            <a:off x="467544" y="5295001"/>
            <a:ext cx="359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.4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1408256" y="6056884"/>
            <a:ext cx="857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.3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331640" y="447776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+8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3275856" y="4437112"/>
            <a:ext cx="436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:5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3493962" y="6033864"/>
            <a:ext cx="604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+24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2801168" y="5295001"/>
            <a:ext cx="546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+16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4283968" y="5110336"/>
            <a:ext cx="462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:6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4211960" y="3933056"/>
            <a:ext cx="580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-2</a:t>
            </a:r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5436094" y="6033864"/>
            <a:ext cx="648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+6</a:t>
            </a:r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7308304" y="60338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:9</a:t>
            </a:r>
            <a:endParaRPr lang="cs-CZ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5364088" y="5011835"/>
            <a:ext cx="534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-12</a:t>
            </a:r>
            <a:endParaRPr lang="cs-CZ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7452320" y="4971373"/>
            <a:ext cx="849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.6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8574672" y="514752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.7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8587507" y="4117722"/>
            <a:ext cx="736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+30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5631148" y="3789040"/>
            <a:ext cx="464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:6</a:t>
            </a:r>
            <a:endParaRPr lang="cs-CZ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7164288" y="3789040"/>
            <a:ext cx="606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+36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7308304" y="314096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-12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220072" y="2132856"/>
            <a:ext cx="678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+94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7596336" y="2132856"/>
            <a:ext cx="597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+28</a:t>
            </a:r>
            <a:endParaRPr lang="cs-CZ" dirty="0"/>
          </a:p>
        </p:txBody>
      </p:sp>
      <p:cxnSp>
        <p:nvCxnSpPr>
          <p:cNvPr id="106" name="Přímá spojnice se šipkou 105"/>
          <p:cNvCxnSpPr>
            <a:stCxn id="14" idx="0"/>
            <a:endCxn id="16" idx="4"/>
          </p:cNvCxnSpPr>
          <p:nvPr/>
        </p:nvCxnSpPr>
        <p:spPr>
          <a:xfrm flipV="1">
            <a:off x="6744816" y="1797968"/>
            <a:ext cx="0" cy="1415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TextovéPole 106"/>
          <p:cNvSpPr txBox="1"/>
          <p:nvPr/>
        </p:nvSpPr>
        <p:spPr>
          <a:xfrm>
            <a:off x="6744816" y="2317522"/>
            <a:ext cx="6508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+40</a:t>
            </a:r>
            <a:endParaRPr lang="cs-CZ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5559140" y="314096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.10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7544" y="4581128"/>
            <a:ext cx="875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55776" y="4581128"/>
            <a:ext cx="1066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72568" y="5778772"/>
            <a:ext cx="761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355976" y="5805264"/>
            <a:ext cx="85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48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16216" y="5805264"/>
            <a:ext cx="875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54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383371" y="5805264"/>
            <a:ext cx="691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301470" y="4653136"/>
            <a:ext cx="773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42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316417" y="3212976"/>
            <a:ext cx="875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72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516216" y="4621778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36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375170" y="4581128"/>
            <a:ext cx="930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355976" y="3279931"/>
            <a:ext cx="390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516216" y="3212976"/>
            <a:ext cx="485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482739" y="1340768"/>
            <a:ext cx="1287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" name="Vývojový diagram: spojnice 2"/>
          <p:cNvSpPr/>
          <p:nvPr/>
        </p:nvSpPr>
        <p:spPr>
          <a:xfrm>
            <a:off x="467544" y="5805264"/>
            <a:ext cx="457200" cy="457200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5872219"/>
            <a:ext cx="532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23928" y="404664"/>
            <a:ext cx="50317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92D050"/>
                </a:solidFill>
              </a:rPr>
              <a:t>Ř e š e n 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2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3168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Byly použity </a:t>
            </a:r>
            <a:r>
              <a:rPr lang="cs-CZ" smtClean="0"/>
              <a:t>vlastní obrázky.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656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245</TotalTime>
  <Words>295</Words>
  <Application>Microsoft Office PowerPoint</Application>
  <PresentationFormat>Předvádění na obrazovce (4:3)</PresentationFormat>
  <Paragraphs>139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A n o t a c 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0CGZ</cp:lastModifiedBy>
  <cp:revision>34</cp:revision>
  <cp:lastPrinted>2011-11-07T13:07:31Z</cp:lastPrinted>
  <dcterms:created xsi:type="dcterms:W3CDTF">2011-11-02T10:29:00Z</dcterms:created>
  <dcterms:modified xsi:type="dcterms:W3CDTF">2012-02-19T19:41:53Z</dcterms:modified>
</cp:coreProperties>
</file>